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74" r:id="rId4"/>
    <p:sldId id="272" r:id="rId5"/>
    <p:sldId id="276" r:id="rId6"/>
    <p:sldId id="275" r:id="rId7"/>
    <p:sldId id="283" r:id="rId8"/>
    <p:sldId id="278" r:id="rId9"/>
    <p:sldId id="273" r:id="rId10"/>
    <p:sldId id="285" r:id="rId11"/>
    <p:sldId id="280" r:id="rId12"/>
    <p:sldId id="279" r:id="rId13"/>
    <p:sldId id="258" r:id="rId14"/>
    <p:sldId id="259" r:id="rId15"/>
    <p:sldId id="366" r:id="rId16"/>
    <p:sldId id="367" r:id="rId17"/>
    <p:sldId id="284" r:id="rId18"/>
    <p:sldId id="263" r:id="rId19"/>
    <p:sldId id="260" r:id="rId20"/>
    <p:sldId id="268" r:id="rId21"/>
    <p:sldId id="264" r:id="rId22"/>
    <p:sldId id="287" r:id="rId23"/>
    <p:sldId id="271" r:id="rId24"/>
    <p:sldId id="288" r:id="rId25"/>
    <p:sldId id="286" r:id="rId2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D8945"/>
    <a:srgbClr val="EF322D"/>
    <a:srgbClr val="92D050"/>
    <a:srgbClr val="F1A069"/>
    <a:srgbClr val="132F49"/>
    <a:srgbClr val="2E75B6"/>
    <a:srgbClr val="009999"/>
    <a:srgbClr val="E3ABDA"/>
    <a:srgbClr val="EB87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FAF8B6-BA71-4273-B3C5-8250917569F7}" v="1" dt="2021-01-27T14:46:46.8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799" autoAdjust="0"/>
    <p:restoredTop sz="94660"/>
  </p:normalViewPr>
  <p:slideViewPr>
    <p:cSldViewPr snapToGrid="0">
      <p:cViewPr>
        <p:scale>
          <a:sx n="60" d="100"/>
          <a:sy n="60" d="100"/>
        </p:scale>
        <p:origin x="1901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riana de Arruda Bueno" userId="f740bab39f0117e7" providerId="LiveId" clId="{42FAF8B6-BA71-4273-B3C5-8250917569F7}"/>
    <pc:docChg chg="addSld modSld">
      <pc:chgData name="Adriana de Arruda Bueno" userId="f740bab39f0117e7" providerId="LiveId" clId="{42FAF8B6-BA71-4273-B3C5-8250917569F7}" dt="2021-01-27T14:46:46.891" v="2"/>
      <pc:docMkLst>
        <pc:docMk/>
      </pc:docMkLst>
      <pc:sldChg chg="modSp mod">
        <pc:chgData name="Adriana de Arruda Bueno" userId="f740bab39f0117e7" providerId="LiveId" clId="{42FAF8B6-BA71-4273-B3C5-8250917569F7}" dt="2021-01-27T14:41:04.759" v="1" actId="14100"/>
        <pc:sldMkLst>
          <pc:docMk/>
          <pc:sldMk cId="2830436195" sldId="268"/>
        </pc:sldMkLst>
        <pc:spChg chg="mod">
          <ac:chgData name="Adriana de Arruda Bueno" userId="f740bab39f0117e7" providerId="LiveId" clId="{42FAF8B6-BA71-4273-B3C5-8250917569F7}" dt="2021-01-27T14:41:04.759" v="1" actId="14100"/>
          <ac:spMkLst>
            <pc:docMk/>
            <pc:sldMk cId="2830436195" sldId="268"/>
            <ac:spMk id="18" creationId="{C77E9FE7-C9A1-42F3-93CF-FE6FB26BC2EF}"/>
          </ac:spMkLst>
        </pc:spChg>
      </pc:sldChg>
      <pc:sldChg chg="add">
        <pc:chgData name="Adriana de Arruda Bueno" userId="f740bab39f0117e7" providerId="LiveId" clId="{42FAF8B6-BA71-4273-B3C5-8250917569F7}" dt="2021-01-27T14:46:46.891" v="2"/>
        <pc:sldMkLst>
          <pc:docMk/>
          <pc:sldMk cId="2047359870" sldId="366"/>
        </pc:sldMkLst>
      </pc:sldChg>
      <pc:sldChg chg="add">
        <pc:chgData name="Adriana de Arruda Bueno" userId="f740bab39f0117e7" providerId="LiveId" clId="{42FAF8B6-BA71-4273-B3C5-8250917569F7}" dt="2021-01-27T14:46:46.891" v="2"/>
        <pc:sldMkLst>
          <pc:docMk/>
          <pc:sldMk cId="3450012325" sldId="36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B31416-AFD9-40F7-8438-DC537E09CD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E4912CD-DF3C-4419-AD49-CBCD3D8EDB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E2564D1-33B0-4CD4-9362-FBADF0A96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A004-F333-41AD-96A9-BBC003E21DDF}" type="datetimeFigureOut">
              <a:rPr lang="pt-BR" smtClean="0"/>
              <a:t>28/01/2021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5330758-4735-44A6-B3CF-E4EE0ED09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45003F6-0414-4848-A421-83A0C6FBA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BEE50-CEC7-43C4-8D53-5305D2A0F1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5991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DA8D54-87F5-45FE-8284-7E173C70A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4CB6C8F-B406-408E-8A79-638031A80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DDB7D2C-1944-494B-9FC0-A34ECB582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A004-F333-41AD-96A9-BBC003E21DDF}" type="datetimeFigureOut">
              <a:rPr lang="pt-BR" smtClean="0"/>
              <a:t>28/01/2021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49F4C65-FBB3-413D-A92B-566D6B59D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1839FC4-D7FC-4C46-B17F-3DD33BC86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BEE50-CEC7-43C4-8D53-5305D2A0F1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2973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36DCC4-2EB3-4598-A4C0-7F1C650950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52302A3-726B-44E5-B573-6A388E187F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B00EB9F-C2E4-42E3-A5DF-B629A73E4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A004-F333-41AD-96A9-BBC003E21DDF}" type="datetimeFigureOut">
              <a:rPr lang="pt-BR" smtClean="0"/>
              <a:t>28/01/2021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F7AF72F-F618-4D8F-958A-39250F7F6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7FDA42-AEEE-4350-AA4A-F30E33D56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BEE50-CEC7-43C4-8D53-5305D2A0F1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5212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A8EECF-3ED4-4876-9325-1979C6376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D780FF-2ABC-45D3-8044-6C5DDAAEA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328D89A-C866-47BB-B67F-D091F3C08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A004-F333-41AD-96A9-BBC003E21DDF}" type="datetimeFigureOut">
              <a:rPr lang="pt-BR" smtClean="0"/>
              <a:t>28/01/2021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0C64AD4-1D3F-432F-A8C1-AD46D7860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48C2FCB-B23E-4435-BB89-9762F252A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BEE50-CEC7-43C4-8D53-5305D2A0F1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9967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0F0740-E5C4-438B-9662-1E7CB0643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3A2AE4A-8B9C-4D45-944F-433672CEE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BDE9BD2-DCB3-442A-BD03-481C3DF0A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A004-F333-41AD-96A9-BBC003E21DDF}" type="datetimeFigureOut">
              <a:rPr lang="pt-BR" smtClean="0"/>
              <a:t>28/01/2021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4203905-C5EA-4F05-AB76-0FCCABA10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CCA2348-0614-4E8C-B9F8-506EDFD1D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BEE50-CEC7-43C4-8D53-5305D2A0F1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6060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930C7-AAFE-4F62-B3C3-97896CE1C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922A97B-16FD-43BD-9169-2761C3089C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F47D8C0-293E-4339-BBDE-A1AA7701B2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561A0D5-5F09-4FAB-AAA3-B759EEDF7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A004-F333-41AD-96A9-BBC003E21DDF}" type="datetimeFigureOut">
              <a:rPr lang="pt-BR" smtClean="0"/>
              <a:t>28/01/2021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7D3A236-13FE-4AC6-A68C-2764BD4C6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95068C4-CD8A-4257-9494-EA55880F0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BEE50-CEC7-43C4-8D53-5305D2A0F1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2165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3EB065-7C98-4C1E-9D0C-059428EEA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6469F09-1E39-46D7-8B43-912C02BD6B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B341C85-73FC-41DC-81BA-90215F82C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E467699-3BB6-4DEB-9301-4083A50072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F658454-FE72-4928-99B5-4FE7724AA8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5B86B8E-63C1-4F97-866D-B4FDDF7DF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A004-F333-41AD-96A9-BBC003E21DDF}" type="datetimeFigureOut">
              <a:rPr lang="pt-BR" smtClean="0"/>
              <a:t>28/01/2021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CEA6BE9-1EE3-40A6-9198-D9DCED269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870A901-EFBE-4336-A01F-A597F4EF5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BEE50-CEC7-43C4-8D53-5305D2A0F1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384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1C5193-1789-4933-8941-6B3B404B2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DE78D00-87CE-4046-93E5-574C62700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A004-F333-41AD-96A9-BBC003E21DDF}" type="datetimeFigureOut">
              <a:rPr lang="pt-BR" smtClean="0"/>
              <a:t>28/01/2021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F058195-EA44-4783-A259-1D949399B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7E1A28E-9265-42F7-A683-FEEB336FA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BEE50-CEC7-43C4-8D53-5305D2A0F1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1043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7D1B092-B50F-4F55-A488-36AA6790F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A004-F333-41AD-96A9-BBC003E21DDF}" type="datetimeFigureOut">
              <a:rPr lang="pt-BR" smtClean="0"/>
              <a:t>28/01/2021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E9E7C00-BC07-40EA-9952-725FBD3C9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4B6D174-A243-4ADB-A57D-8FDFCFA3C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BEE50-CEC7-43C4-8D53-5305D2A0F1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0896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E01EA2-6FB4-466B-9BCE-51D916BBA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09D7DAB-8C9B-4E55-92D7-D458DE99D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A305E89-B7D3-441B-932D-9A86BBE14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6776A86-F102-41CB-BA65-6644B22C5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A004-F333-41AD-96A9-BBC003E21DDF}" type="datetimeFigureOut">
              <a:rPr lang="pt-BR" smtClean="0"/>
              <a:t>28/01/2021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9A3EC1D-BB45-4D17-A8AC-37419EE1E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FC9EB76-5C73-49D3-9551-B5B4F39CD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BEE50-CEC7-43C4-8D53-5305D2A0F1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8387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345940-B545-416B-A7AC-3B0FB7AA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7BB9C85-583D-4658-9A5F-F67319FEC7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AC61DA4-C36B-49F0-AE38-8D0636764E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C670258-34B7-4628-822D-9A578283B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A004-F333-41AD-96A9-BBC003E21DDF}" type="datetimeFigureOut">
              <a:rPr lang="pt-BR" smtClean="0"/>
              <a:t>28/01/2021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8E992CA-A324-498A-9810-425A3948D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E86438D-6592-40BD-A728-ECDA220E3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BEE50-CEC7-43C4-8D53-5305D2A0F1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1349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212D86D-9D4A-4CB5-95B6-817784789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284001D-7899-438F-ADDE-EA2DB700E1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5908088-20F4-4AFA-9E28-1F271E791A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7A004-F333-41AD-96A9-BBC003E21DDF}" type="datetimeFigureOut">
              <a:rPr lang="pt-BR" smtClean="0"/>
              <a:t>28/01/2021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4FFA083-8B73-4BCC-81AC-4D950045D8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7A65D9-8184-4A71-87AD-CD56E926E3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BEE50-CEC7-43C4-8D53-5305D2A0F1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3109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microsoft.com/office/2007/relationships/hdphoto" Target="../media/hdphoto9.wdp"/><Relationship Id="rId3" Type="http://schemas.microsoft.com/office/2007/relationships/hdphoto" Target="../media/hdphoto7.wdp"/><Relationship Id="rId21" Type="http://schemas.openxmlformats.org/officeDocument/2006/relationships/image" Target="../media/image51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8.png"/><Relationship Id="rId2" Type="http://schemas.openxmlformats.org/officeDocument/2006/relationships/image" Target="../media/image38.png"/><Relationship Id="rId16" Type="http://schemas.microsoft.com/office/2007/relationships/hdphoto" Target="../media/hdphoto8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43.png"/><Relationship Id="rId5" Type="http://schemas.microsoft.com/office/2007/relationships/hdphoto" Target="../media/hdphoto11.wdp"/><Relationship Id="rId15" Type="http://schemas.openxmlformats.org/officeDocument/2006/relationships/image" Target="../media/image47.png"/><Relationship Id="rId23" Type="http://schemas.openxmlformats.org/officeDocument/2006/relationships/image" Target="../media/image54.png"/><Relationship Id="rId10" Type="http://schemas.openxmlformats.org/officeDocument/2006/relationships/image" Target="../media/image42.png"/><Relationship Id="rId19" Type="http://schemas.openxmlformats.org/officeDocument/2006/relationships/image" Target="../media/image49.png"/><Relationship Id="rId4" Type="http://schemas.openxmlformats.org/officeDocument/2006/relationships/image" Target="../media/image50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90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92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9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8.png"/><Relationship Id="rId7" Type="http://schemas.openxmlformats.org/officeDocument/2006/relationships/image" Target="../media/image10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4.wdp"/><Relationship Id="rId4" Type="http://schemas.openxmlformats.org/officeDocument/2006/relationships/image" Target="../media/image10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5.wdp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microsoft.com/office/2007/relationships/hdphoto" Target="../media/hdphoto4.wdp"/><Relationship Id="rId5" Type="http://schemas.openxmlformats.org/officeDocument/2006/relationships/image" Target="../media/image15.jpe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microsoft.com/office/2007/relationships/hdphoto" Target="../media/hdphoto3.wdp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6.wdp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8.wdp"/><Relationship Id="rId18" Type="http://schemas.openxmlformats.org/officeDocument/2006/relationships/image" Target="../media/image50.png"/><Relationship Id="rId3" Type="http://schemas.microsoft.com/office/2007/relationships/hdphoto" Target="../media/hdphoto7.wdp"/><Relationship Id="rId21" Type="http://schemas.openxmlformats.org/officeDocument/2006/relationships/image" Target="../media/image52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microsoft.com/office/2007/relationships/hdphoto" Target="../media/hdphoto10.wdp"/><Relationship Id="rId2" Type="http://schemas.openxmlformats.org/officeDocument/2006/relationships/image" Target="../media/image38.png"/><Relationship Id="rId16" Type="http://schemas.openxmlformats.org/officeDocument/2006/relationships/image" Target="../media/image49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microsoft.com/office/2007/relationships/hdphoto" Target="../media/hdphoto9.wdp"/><Relationship Id="rId23" Type="http://schemas.openxmlformats.org/officeDocument/2006/relationships/image" Target="../media/image54.png"/><Relationship Id="rId10" Type="http://schemas.openxmlformats.org/officeDocument/2006/relationships/image" Target="../media/image45.png"/><Relationship Id="rId19" Type="http://schemas.microsoft.com/office/2007/relationships/hdphoto" Target="../media/hdphoto11.wdp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8.png"/><Relationship Id="rId22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>
            <a:extLst>
              <a:ext uri="{FF2B5EF4-FFF2-40B4-BE49-F238E27FC236}">
                <a16:creationId xmlns:a16="http://schemas.microsoft.com/office/drawing/2014/main" id="{116A40D8-6901-485A-97CE-C8B9173401A7}"/>
              </a:ext>
            </a:extLst>
          </p:cNvPr>
          <p:cNvGrpSpPr/>
          <p:nvPr/>
        </p:nvGrpSpPr>
        <p:grpSpPr>
          <a:xfrm>
            <a:off x="330202" y="273957"/>
            <a:ext cx="11531597" cy="2661557"/>
            <a:chOff x="420916" y="273957"/>
            <a:chExt cx="11531597" cy="2661557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8D7493C2-EC4E-4442-BD9A-3E0F4A2494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916" y="273957"/>
              <a:ext cx="2656114" cy="2656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3C43D78C-59D1-4C47-9B04-C25C566B58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153"/>
            <a:stretch/>
          </p:blipFill>
          <p:spPr>
            <a:xfrm>
              <a:off x="6337904" y="273957"/>
              <a:ext cx="2656114" cy="2661557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EDBA35B6-A57C-4422-9FEA-DE13930F6C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77" r="12577"/>
            <a:stretch/>
          </p:blipFill>
          <p:spPr>
            <a:xfrm>
              <a:off x="9296398" y="273957"/>
              <a:ext cx="2656115" cy="2661557"/>
            </a:xfrm>
            <a:prstGeom prst="rect">
              <a:avLst/>
            </a:prstGeom>
          </p:spPr>
        </p:pic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556B0EB9-1902-4011-A8A2-341D3FD219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12500"/>
            <a:stretch/>
          </p:blipFill>
          <p:spPr>
            <a:xfrm>
              <a:off x="3379410" y="273957"/>
              <a:ext cx="2656114" cy="2656114"/>
            </a:xfrm>
            <a:prstGeom prst="rect">
              <a:avLst/>
            </a:prstGeom>
          </p:spPr>
        </p:pic>
      </p:grpSp>
      <p:sp>
        <p:nvSpPr>
          <p:cNvPr id="11" name="Retângulo 10">
            <a:extLst>
              <a:ext uri="{FF2B5EF4-FFF2-40B4-BE49-F238E27FC236}">
                <a16:creationId xmlns:a16="http://schemas.microsoft.com/office/drawing/2014/main" id="{0C68EC85-3EC2-4059-9490-02464B100D2A}"/>
              </a:ext>
            </a:extLst>
          </p:cNvPr>
          <p:cNvSpPr/>
          <p:nvPr/>
        </p:nvSpPr>
        <p:spPr>
          <a:xfrm>
            <a:off x="4659086" y="3691669"/>
            <a:ext cx="7202714" cy="289237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28131818-00D0-4FBB-85CC-B9DE88910FC8}"/>
              </a:ext>
            </a:extLst>
          </p:cNvPr>
          <p:cNvGrpSpPr/>
          <p:nvPr/>
        </p:nvGrpSpPr>
        <p:grpSpPr>
          <a:xfrm>
            <a:off x="330200" y="5701165"/>
            <a:ext cx="3111622" cy="870178"/>
            <a:chOff x="5284527" y="5130570"/>
            <a:chExt cx="3111622" cy="870178"/>
          </a:xfrm>
        </p:grpSpPr>
        <p:pic>
          <p:nvPicPr>
            <p:cNvPr id="14" name="Imagem 18">
              <a:extLst>
                <a:ext uri="{FF2B5EF4-FFF2-40B4-BE49-F238E27FC236}">
                  <a16:creationId xmlns:a16="http://schemas.microsoft.com/office/drawing/2014/main" id="{9B2B351C-61B9-407D-8653-F1395932B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rcRect t="20403" b="20532"/>
            <a:stretch>
              <a:fillRect/>
            </a:stretch>
          </p:blipFill>
          <p:spPr bwMode="auto">
            <a:xfrm>
              <a:off x="5284527" y="5254267"/>
              <a:ext cx="1060368" cy="622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Imagem 23">
              <a:extLst>
                <a:ext uri="{FF2B5EF4-FFF2-40B4-BE49-F238E27FC236}">
                  <a16:creationId xmlns:a16="http://schemas.microsoft.com/office/drawing/2014/main" id="{5360E434-910D-46B9-B04F-A4E14809F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rcRect l="49617"/>
            <a:stretch>
              <a:fillRect/>
            </a:stretch>
          </p:blipFill>
          <p:spPr bwMode="auto">
            <a:xfrm>
              <a:off x="6627421" y="5130570"/>
              <a:ext cx="1768728" cy="870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32C5FB2-47C4-442B-9BE7-DFF2325EE971}"/>
              </a:ext>
            </a:extLst>
          </p:cNvPr>
          <p:cNvSpPr txBox="1"/>
          <p:nvPr/>
        </p:nvSpPr>
        <p:spPr>
          <a:xfrm>
            <a:off x="6444644" y="4106804"/>
            <a:ext cx="521970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000" b="1" dirty="0" err="1">
                <a:solidFill>
                  <a:schemeClr val="bg1"/>
                </a:solidFill>
                <a:latin typeface="Univers" panose="020B0503020202020204" pitchFamily="34" charset="0"/>
              </a:rPr>
              <a:t>e</a:t>
            </a:r>
            <a:r>
              <a:rPr lang="en-US" sz="4000" b="1" i="0" u="none" strike="noStrike" dirty="0" err="1">
                <a:solidFill>
                  <a:schemeClr val="bg1"/>
                </a:solidFill>
                <a:effectLst/>
                <a:latin typeface="Univers" panose="020B0503020202020204" pitchFamily="34" charset="0"/>
              </a:rPr>
              <a:t>laboração</a:t>
            </a:r>
            <a:r>
              <a:rPr lang="en-US" sz="4000" b="1" i="0" u="none" strike="noStrike" dirty="0">
                <a:solidFill>
                  <a:schemeClr val="bg1"/>
                </a:solidFill>
                <a:effectLst/>
                <a:latin typeface="Univers" panose="020B0503020202020204" pitchFamily="34" charset="0"/>
              </a:rPr>
              <a:t> de</a:t>
            </a:r>
            <a:endParaRPr lang="en-US" sz="4000" b="1" dirty="0">
              <a:solidFill>
                <a:schemeClr val="bg1"/>
              </a:solidFill>
              <a:latin typeface="Univers" panose="020B0503020202020204" pitchFamily="34" charset="0"/>
            </a:endParaRPr>
          </a:p>
          <a:p>
            <a:pPr algn="r"/>
            <a:r>
              <a:rPr lang="en-US" sz="4000" b="1" i="0" u="none" strike="noStrike" dirty="0" err="1">
                <a:solidFill>
                  <a:schemeClr val="bg1"/>
                </a:solidFill>
                <a:effectLst/>
                <a:latin typeface="Univers" panose="020B0503020202020204" pitchFamily="34" charset="0"/>
              </a:rPr>
              <a:t>planos</a:t>
            </a:r>
            <a:r>
              <a:rPr lang="en-US" sz="4000" b="1" i="0" u="none" strike="noStrike" dirty="0">
                <a:solidFill>
                  <a:schemeClr val="bg1"/>
                </a:solidFill>
                <a:effectLst/>
                <a:latin typeface="Univers" panose="020B0503020202020204" pitchFamily="34" charset="0"/>
              </a:rPr>
              <a:t> de </a:t>
            </a:r>
            <a:r>
              <a:rPr lang="en-US" sz="4000" b="1" i="0" u="none" strike="noStrike" dirty="0" err="1">
                <a:solidFill>
                  <a:schemeClr val="bg1"/>
                </a:solidFill>
                <a:effectLst/>
                <a:latin typeface="Univers" panose="020B0503020202020204" pitchFamily="34" charset="0"/>
              </a:rPr>
              <a:t>manejo</a:t>
            </a:r>
            <a:endParaRPr lang="en-US" sz="4000" b="1" i="0" u="none" strike="noStrike" dirty="0">
              <a:solidFill>
                <a:schemeClr val="bg1"/>
              </a:solidFill>
              <a:effectLst/>
              <a:latin typeface="Univers" panose="020B0503020202020204" pitchFamily="34" charset="0"/>
            </a:endParaRPr>
          </a:p>
          <a:p>
            <a:pPr algn="r"/>
            <a:endParaRPr lang="en-US" sz="2400" b="1" dirty="0">
              <a:solidFill>
                <a:schemeClr val="bg1"/>
              </a:solidFill>
              <a:latin typeface="Univers" panose="020B0503020202020204" pitchFamily="34" charset="0"/>
            </a:endParaRPr>
          </a:p>
          <a:p>
            <a:pPr algn="r"/>
            <a:r>
              <a:rPr lang="en-US" sz="2400" b="1" dirty="0">
                <a:solidFill>
                  <a:schemeClr val="bg1"/>
                </a:solidFill>
                <a:latin typeface="Univers" panose="020B0503020202020204" pitchFamily="34" charset="0"/>
              </a:rPr>
              <a:t>2</a:t>
            </a:r>
            <a:r>
              <a:rPr lang="en-US" sz="2400" b="1" dirty="0">
                <a:solidFill>
                  <a:schemeClr val="bg1"/>
                </a:solidFill>
                <a:latin typeface="Univers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˚ </a:t>
            </a:r>
            <a:r>
              <a:rPr lang="en-US" sz="2400" b="1" dirty="0" err="1">
                <a:solidFill>
                  <a:schemeClr val="bg1"/>
                </a:solidFill>
                <a:latin typeface="Univers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reunião</a:t>
            </a:r>
            <a:r>
              <a:rPr lang="en-US" sz="2400" b="1" dirty="0">
                <a:solidFill>
                  <a:schemeClr val="bg1"/>
                </a:solidFill>
                <a:latin typeface="Univers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_ 26 de </a:t>
            </a:r>
            <a:r>
              <a:rPr lang="en-US" sz="2400" b="1" dirty="0" err="1">
                <a:solidFill>
                  <a:schemeClr val="bg1"/>
                </a:solidFill>
                <a:latin typeface="Univers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janeiro</a:t>
            </a:r>
            <a:r>
              <a:rPr lang="en-US" sz="2400" b="1" dirty="0">
                <a:solidFill>
                  <a:schemeClr val="bg1"/>
                </a:solidFill>
                <a:latin typeface="Univers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2021</a:t>
            </a:r>
            <a:endParaRPr lang="pt-BR" sz="4000" b="1" i="0" u="none" strike="noStrike" dirty="0">
              <a:solidFill>
                <a:schemeClr val="bg1"/>
              </a:solidFill>
              <a:effectLst/>
              <a:latin typeface="Univers" panose="020B0503020202020204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09BDA802-3948-4EDD-89A4-2C8DCED22F1F}"/>
              </a:ext>
            </a:extLst>
          </p:cNvPr>
          <p:cNvSpPr txBox="1"/>
          <p:nvPr/>
        </p:nvSpPr>
        <p:spPr>
          <a:xfrm>
            <a:off x="370005" y="3094206"/>
            <a:ext cx="2576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Univers Condensed Light" panose="020B0306020202040204" pitchFamily="34" charset="0"/>
              </a:rPr>
              <a:t>EE BARREIRO RICO</a:t>
            </a:r>
            <a:endParaRPr lang="pt-BR" b="1" i="0" u="none" strike="noStrike" dirty="0">
              <a:effectLst/>
              <a:latin typeface="Univers Condensed Light" panose="020B0306020202040204" pitchFamily="34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CFF4750D-337F-4BFB-B729-5415A22BEBD0}"/>
              </a:ext>
            </a:extLst>
          </p:cNvPr>
          <p:cNvSpPr txBox="1"/>
          <p:nvPr/>
        </p:nvSpPr>
        <p:spPr>
          <a:xfrm>
            <a:off x="3328499" y="3094206"/>
            <a:ext cx="2576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Univers Condensed Light" panose="020B0306020202040204" pitchFamily="34" charset="0"/>
              </a:rPr>
              <a:t>APA BARREIRO RICO</a:t>
            </a:r>
            <a:endParaRPr lang="pt-BR" b="1" i="0" u="none" strike="noStrike" dirty="0">
              <a:effectLst/>
              <a:latin typeface="Univers Condensed Light" panose="020B030602020204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F5C66F1F-66D5-43D0-8FD9-C69361B0BE17}"/>
              </a:ext>
            </a:extLst>
          </p:cNvPr>
          <p:cNvSpPr txBox="1"/>
          <p:nvPr/>
        </p:nvSpPr>
        <p:spPr>
          <a:xfrm>
            <a:off x="9245487" y="3029489"/>
            <a:ext cx="2576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Univers Condensed Light" panose="020B0306020202040204" pitchFamily="34" charset="0"/>
              </a:rPr>
              <a:t>EE de IBICATU</a:t>
            </a:r>
            <a:endParaRPr lang="pt-BR" b="1" i="0" u="none" strike="noStrike" dirty="0">
              <a:effectLst/>
              <a:latin typeface="Univers Condensed Light" panose="020B0306020202040204" pitchFamily="34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FF3872A-8257-4089-A333-BBB06EF864EC}"/>
              </a:ext>
            </a:extLst>
          </p:cNvPr>
          <p:cNvSpPr txBox="1"/>
          <p:nvPr/>
        </p:nvSpPr>
        <p:spPr>
          <a:xfrm>
            <a:off x="6286993" y="3045338"/>
            <a:ext cx="2576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Univers Condensed Light" panose="020B0306020202040204" pitchFamily="34" charset="0"/>
              </a:rPr>
              <a:t>APA TANQUÃ e RIO PIRACICABA</a:t>
            </a:r>
            <a:endParaRPr lang="pt-BR" b="1" i="0" u="none" strike="noStrike" dirty="0">
              <a:effectLst/>
              <a:latin typeface="Univers Condensed Light" panose="020B0306020202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61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D3795C35-E76D-48A8-B100-32349E26D806}"/>
              </a:ext>
            </a:extLst>
          </p:cNvPr>
          <p:cNvSpPr txBox="1"/>
          <p:nvPr/>
        </p:nvSpPr>
        <p:spPr>
          <a:xfrm>
            <a:off x="9503911" y="2662318"/>
            <a:ext cx="237169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400" b="1" i="0" dirty="0">
                <a:solidFill>
                  <a:srgbClr val="000000"/>
                </a:solidFill>
                <a:effectLst/>
                <a:latin typeface="Univers Condensed Light" panose="020B0306020202040204" pitchFamily="34" charset="0"/>
              </a:rPr>
              <a:t>TERRITÓRIO CONTRIBUI PARA A QUALIDADE DE VIDA E BEM-ESTAR DE TODOS</a:t>
            </a:r>
            <a:endParaRPr lang="pt-BR" sz="2400" b="1" dirty="0"/>
          </a:p>
        </p:txBody>
      </p:sp>
      <p:sp>
        <p:nvSpPr>
          <p:cNvPr id="79" name="CaixaDeTexto 78">
            <a:extLst>
              <a:ext uri="{FF2B5EF4-FFF2-40B4-BE49-F238E27FC236}">
                <a16:creationId xmlns:a16="http://schemas.microsoft.com/office/drawing/2014/main" id="{FB92FB29-8391-4885-80FD-9BDFFBF05C08}"/>
              </a:ext>
            </a:extLst>
          </p:cNvPr>
          <p:cNvSpPr txBox="1"/>
          <p:nvPr/>
        </p:nvSpPr>
        <p:spPr>
          <a:xfrm>
            <a:off x="1057156" y="-4989"/>
            <a:ext cx="1620000" cy="1440000"/>
          </a:xfrm>
          <a:prstGeom prst="ellipse">
            <a:avLst/>
          </a:prstGeom>
          <a:noFill/>
          <a:ln w="76200">
            <a:solidFill>
              <a:srgbClr val="ED8945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pt-BR" sz="1600" b="1" i="0" dirty="0">
                <a:effectLst/>
                <a:latin typeface="Univers Condensed Light" panose="020B0306020202040204" pitchFamily="34" charset="0"/>
              </a:rPr>
              <a:t>Uso Sustentável</a:t>
            </a:r>
            <a:endParaRPr lang="pt-BR" sz="1600" dirty="0">
              <a:latin typeface="Univers Condensed Light" panose="020B0306020202040204" pitchFamily="34" charset="0"/>
            </a:endParaRPr>
          </a:p>
        </p:txBody>
      </p:sp>
      <p:sp>
        <p:nvSpPr>
          <p:cNvPr id="80" name="CaixaDeTexto 79">
            <a:extLst>
              <a:ext uri="{FF2B5EF4-FFF2-40B4-BE49-F238E27FC236}">
                <a16:creationId xmlns:a16="http://schemas.microsoft.com/office/drawing/2014/main" id="{7C94A1C1-DB1A-4E72-9CAE-5F30E8A67583}"/>
              </a:ext>
            </a:extLst>
          </p:cNvPr>
          <p:cNvSpPr txBox="1"/>
          <p:nvPr/>
        </p:nvSpPr>
        <p:spPr>
          <a:xfrm>
            <a:off x="0" y="793436"/>
            <a:ext cx="1620000" cy="1440000"/>
          </a:xfrm>
          <a:prstGeom prst="ellipse">
            <a:avLst/>
          </a:prstGeom>
          <a:solidFill>
            <a:srgbClr val="F1A069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pt-BR" b="1" i="0" dirty="0">
                <a:solidFill>
                  <a:schemeClr val="bg1"/>
                </a:solidFill>
                <a:effectLst/>
                <a:latin typeface="Univers Condensed Light" panose="020B0306020202040204" pitchFamily="34" charset="0"/>
              </a:rPr>
              <a:t>uso direto</a:t>
            </a:r>
            <a:endParaRPr lang="pt-BR" dirty="0">
              <a:solidFill>
                <a:schemeClr val="bg1"/>
              </a:solidFill>
              <a:latin typeface="Univers Condensed Light" panose="020B0306020202040204" pitchFamily="34" charset="0"/>
            </a:endParaRPr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25F8AD01-47A8-42F3-BC41-F56F4F597091}"/>
              </a:ext>
            </a:extLst>
          </p:cNvPr>
          <p:cNvSpPr txBox="1"/>
          <p:nvPr/>
        </p:nvSpPr>
        <p:spPr>
          <a:xfrm>
            <a:off x="208010" y="283167"/>
            <a:ext cx="117759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800" b="1" i="0" u="none" strike="noStrike" dirty="0">
                <a:solidFill>
                  <a:srgbClr val="ED8945"/>
                </a:solidFill>
                <a:effectLst/>
                <a:latin typeface="Lucida Console" panose="020B0609040504020204" pitchFamily="49" charset="0"/>
              </a:rPr>
              <a:t> O QUE É Área de Proteção Ambiental _ SNUC</a:t>
            </a:r>
          </a:p>
        </p:txBody>
      </p:sp>
      <p:pic>
        <p:nvPicPr>
          <p:cNvPr id="83" name="Imagem 82" descr="2.jpg">
            <a:extLst>
              <a:ext uri="{FF2B5EF4-FFF2-40B4-BE49-F238E27FC236}">
                <a16:creationId xmlns:a16="http://schemas.microsoft.com/office/drawing/2014/main" id="{04A78022-F29B-422D-8659-6D09A49DE4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95" b="96486" l="7914" r="73022"/>
                    </a14:imgEffect>
                    <a14:imgEffect>
                      <a14:artisticPhotocopy/>
                    </a14:imgEffect>
                  </a14:imgLayer>
                </a14:imgProps>
              </a:ext>
            </a:extLst>
          </a:blip>
          <a:srcRect r="18417"/>
          <a:stretch>
            <a:fillRect/>
          </a:stretch>
        </p:blipFill>
        <p:spPr bwMode="auto">
          <a:xfrm>
            <a:off x="3974242" y="793436"/>
            <a:ext cx="4505945" cy="6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9" name="Agrupar 238">
            <a:extLst>
              <a:ext uri="{FF2B5EF4-FFF2-40B4-BE49-F238E27FC236}">
                <a16:creationId xmlns:a16="http://schemas.microsoft.com/office/drawing/2014/main" id="{A6836D47-4EB6-49E5-ACF2-DC6C7F109B46}"/>
              </a:ext>
            </a:extLst>
          </p:cNvPr>
          <p:cNvGrpSpPr/>
          <p:nvPr/>
        </p:nvGrpSpPr>
        <p:grpSpPr>
          <a:xfrm>
            <a:off x="-574707" y="5727803"/>
            <a:ext cx="13785692" cy="928391"/>
            <a:chOff x="-574707" y="5727803"/>
            <a:chExt cx="13785692" cy="928391"/>
          </a:xfrm>
        </p:grpSpPr>
        <p:grpSp>
          <p:nvGrpSpPr>
            <p:cNvPr id="118" name="Agrupar 117">
              <a:extLst>
                <a:ext uri="{FF2B5EF4-FFF2-40B4-BE49-F238E27FC236}">
                  <a16:creationId xmlns:a16="http://schemas.microsoft.com/office/drawing/2014/main" id="{15A60A5B-40CB-4D5F-A8BA-709E61E6E7EC}"/>
                </a:ext>
              </a:extLst>
            </p:cNvPr>
            <p:cNvGrpSpPr/>
            <p:nvPr/>
          </p:nvGrpSpPr>
          <p:grpSpPr>
            <a:xfrm>
              <a:off x="4006360" y="5802279"/>
              <a:ext cx="1745820" cy="588480"/>
              <a:chOff x="-3637544" y="6303393"/>
              <a:chExt cx="8599530" cy="2898723"/>
            </a:xfrm>
          </p:grpSpPr>
          <p:pic>
            <p:nvPicPr>
              <p:cNvPr id="141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6E6A5EF7-C5AC-40A4-BA20-62A9CF8BB8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37544" y="6339990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3C38CFB1-3CED-42D5-9DE8-C5748E5F19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28013" y="6303393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7FDEE7B1-B011-4381-80B5-9A894A3FD7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10514" y="6344616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4" name="Agrupar 123">
              <a:extLst>
                <a:ext uri="{FF2B5EF4-FFF2-40B4-BE49-F238E27FC236}">
                  <a16:creationId xmlns:a16="http://schemas.microsoft.com/office/drawing/2014/main" id="{FCD52ACB-2EDA-4802-8EFC-B844CEFB875B}"/>
                </a:ext>
              </a:extLst>
            </p:cNvPr>
            <p:cNvGrpSpPr/>
            <p:nvPr/>
          </p:nvGrpSpPr>
          <p:grpSpPr>
            <a:xfrm flipV="1">
              <a:off x="5250462" y="5785603"/>
              <a:ext cx="1745820" cy="588480"/>
              <a:chOff x="-3637544" y="6303393"/>
              <a:chExt cx="8599530" cy="2898723"/>
            </a:xfrm>
          </p:grpSpPr>
          <p:pic>
            <p:nvPicPr>
              <p:cNvPr id="135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04ED0165-9ADB-4CBD-A9AA-33D070771A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37544" y="6339990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5912F594-3D7B-4581-A246-F8648D073E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28013" y="6303393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78930B38-F2C6-414D-A0DB-842EF7CE53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10514" y="6344616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7" name="Agrupar 126">
              <a:extLst>
                <a:ext uri="{FF2B5EF4-FFF2-40B4-BE49-F238E27FC236}">
                  <a16:creationId xmlns:a16="http://schemas.microsoft.com/office/drawing/2014/main" id="{E3756878-AF2F-4ADA-B9CB-B47CCE90C75E}"/>
                </a:ext>
              </a:extLst>
            </p:cNvPr>
            <p:cNvGrpSpPr/>
            <p:nvPr/>
          </p:nvGrpSpPr>
          <p:grpSpPr>
            <a:xfrm flipV="1">
              <a:off x="5769210" y="5883640"/>
              <a:ext cx="1745820" cy="588480"/>
              <a:chOff x="-3637544" y="6303393"/>
              <a:chExt cx="8599530" cy="2898723"/>
            </a:xfrm>
          </p:grpSpPr>
          <p:pic>
            <p:nvPicPr>
              <p:cNvPr id="132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A89E32DA-F11F-472E-98A6-E88CC31408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37544" y="6339990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DA24CDC9-16B6-4D91-B7DF-8B881B1B9C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28013" y="6303393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5C641EA7-786E-4066-877B-D4939583DA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10514" y="6344616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8" name="Agrupar 127">
              <a:extLst>
                <a:ext uri="{FF2B5EF4-FFF2-40B4-BE49-F238E27FC236}">
                  <a16:creationId xmlns:a16="http://schemas.microsoft.com/office/drawing/2014/main" id="{90406AA0-DFAD-4003-A8B5-C0F67E094A0C}"/>
                </a:ext>
              </a:extLst>
            </p:cNvPr>
            <p:cNvGrpSpPr/>
            <p:nvPr/>
          </p:nvGrpSpPr>
          <p:grpSpPr>
            <a:xfrm>
              <a:off x="6675133" y="5760134"/>
              <a:ext cx="1745820" cy="588480"/>
              <a:chOff x="-3637544" y="6303393"/>
              <a:chExt cx="8599530" cy="2898723"/>
            </a:xfrm>
          </p:grpSpPr>
          <p:pic>
            <p:nvPicPr>
              <p:cNvPr id="129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72A8B224-EE50-49B9-BF63-16723F4BF7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37544" y="6339990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BC2E54DC-2E3A-458D-9202-FDA0978349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28013" y="6303393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1184B198-7633-4A14-A6DB-7AF8FD811B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10514" y="6344616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2" name="Agrupar 151">
              <a:extLst>
                <a:ext uri="{FF2B5EF4-FFF2-40B4-BE49-F238E27FC236}">
                  <a16:creationId xmlns:a16="http://schemas.microsoft.com/office/drawing/2014/main" id="{0D106EFA-CE1E-4B3B-BE43-E957EC28D469}"/>
                </a:ext>
              </a:extLst>
            </p:cNvPr>
            <p:cNvGrpSpPr/>
            <p:nvPr/>
          </p:nvGrpSpPr>
          <p:grpSpPr>
            <a:xfrm>
              <a:off x="7262265" y="5864846"/>
              <a:ext cx="1745820" cy="588480"/>
              <a:chOff x="-3637544" y="6303393"/>
              <a:chExt cx="8599530" cy="2898723"/>
            </a:xfrm>
          </p:grpSpPr>
          <p:pic>
            <p:nvPicPr>
              <p:cNvPr id="153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6CF3846F-5A2C-444A-92DB-8111618755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37544" y="6339990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360719F6-C921-427C-8F62-1CB687CE5C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28013" y="6303393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7549CF0F-9B28-48A9-BC8E-BF6A775760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10514" y="6344616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6" name="Agrupar 155">
              <a:extLst>
                <a:ext uri="{FF2B5EF4-FFF2-40B4-BE49-F238E27FC236}">
                  <a16:creationId xmlns:a16="http://schemas.microsoft.com/office/drawing/2014/main" id="{E351970F-A581-4069-B024-59D1086FDFEB}"/>
                </a:ext>
              </a:extLst>
            </p:cNvPr>
            <p:cNvGrpSpPr/>
            <p:nvPr/>
          </p:nvGrpSpPr>
          <p:grpSpPr>
            <a:xfrm flipV="1">
              <a:off x="8506367" y="5848170"/>
              <a:ext cx="1745820" cy="588480"/>
              <a:chOff x="-3637544" y="6303393"/>
              <a:chExt cx="8599530" cy="2898723"/>
            </a:xfrm>
          </p:grpSpPr>
          <p:pic>
            <p:nvPicPr>
              <p:cNvPr id="157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30E1510F-090B-450C-A79D-50BD68F6E6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37544" y="6339990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8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A5660D17-A19B-4A3F-AEF9-240D9588CB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28013" y="6303393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5A158F7E-51EE-4A74-BA55-1A8F6F302F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10514" y="6344616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0" name="Agrupar 159">
              <a:extLst>
                <a:ext uri="{FF2B5EF4-FFF2-40B4-BE49-F238E27FC236}">
                  <a16:creationId xmlns:a16="http://schemas.microsoft.com/office/drawing/2014/main" id="{E368D39C-287D-4CE1-AC0B-0860508704EB}"/>
                </a:ext>
              </a:extLst>
            </p:cNvPr>
            <p:cNvGrpSpPr/>
            <p:nvPr/>
          </p:nvGrpSpPr>
          <p:grpSpPr>
            <a:xfrm flipV="1">
              <a:off x="9025115" y="5946207"/>
              <a:ext cx="1745820" cy="588480"/>
              <a:chOff x="-3637544" y="6303393"/>
              <a:chExt cx="8599530" cy="2898723"/>
            </a:xfrm>
          </p:grpSpPr>
          <p:pic>
            <p:nvPicPr>
              <p:cNvPr id="161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DD31F7B8-6BBD-4C51-BE97-1A672402FC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37544" y="6339990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03D9B745-1068-4A6E-87D9-EBD41F8B66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28013" y="6303393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828C6F2F-6A8A-4AA9-BC45-CABF8F9C6E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10514" y="6344616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4" name="Agrupar 163">
              <a:extLst>
                <a:ext uri="{FF2B5EF4-FFF2-40B4-BE49-F238E27FC236}">
                  <a16:creationId xmlns:a16="http://schemas.microsoft.com/office/drawing/2014/main" id="{57E0AEB3-D7B8-41DD-A672-45008977284F}"/>
                </a:ext>
              </a:extLst>
            </p:cNvPr>
            <p:cNvGrpSpPr/>
            <p:nvPr/>
          </p:nvGrpSpPr>
          <p:grpSpPr>
            <a:xfrm>
              <a:off x="1242806" y="5822371"/>
              <a:ext cx="1745820" cy="588480"/>
              <a:chOff x="-3637544" y="6303393"/>
              <a:chExt cx="8599530" cy="2898723"/>
            </a:xfrm>
          </p:grpSpPr>
          <p:pic>
            <p:nvPicPr>
              <p:cNvPr id="165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834DBE63-41E3-4819-BEA9-54A5480476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37544" y="6339990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F516CBB2-F382-4337-88ED-286F8C91A8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28013" y="6303393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C5C52D6B-CDA3-43DE-BDC8-8A18309080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10514" y="6344616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8" name="Agrupar 167">
              <a:extLst>
                <a:ext uri="{FF2B5EF4-FFF2-40B4-BE49-F238E27FC236}">
                  <a16:creationId xmlns:a16="http://schemas.microsoft.com/office/drawing/2014/main" id="{B7B26293-B6A8-467B-B01B-C003E5886E66}"/>
                </a:ext>
              </a:extLst>
            </p:cNvPr>
            <p:cNvGrpSpPr/>
            <p:nvPr/>
          </p:nvGrpSpPr>
          <p:grpSpPr>
            <a:xfrm flipV="1">
              <a:off x="2486908" y="5805695"/>
              <a:ext cx="1745820" cy="588480"/>
              <a:chOff x="-3637544" y="6303393"/>
              <a:chExt cx="8599530" cy="2898723"/>
            </a:xfrm>
          </p:grpSpPr>
          <p:pic>
            <p:nvPicPr>
              <p:cNvPr id="169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838FC016-91C2-4FA7-8E74-FEDC75F4F8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37544" y="6339990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E5963947-3054-47B5-91BC-51DCDCFA31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28013" y="6303393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0117B0CE-BC19-4F68-9BF9-2E4216EC4D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10514" y="6344616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2" name="Agrupar 171">
              <a:extLst>
                <a:ext uri="{FF2B5EF4-FFF2-40B4-BE49-F238E27FC236}">
                  <a16:creationId xmlns:a16="http://schemas.microsoft.com/office/drawing/2014/main" id="{F7E87892-E98A-4B38-A187-069C5559E7EF}"/>
                </a:ext>
              </a:extLst>
            </p:cNvPr>
            <p:cNvGrpSpPr/>
            <p:nvPr/>
          </p:nvGrpSpPr>
          <p:grpSpPr>
            <a:xfrm flipV="1">
              <a:off x="3005656" y="5903732"/>
              <a:ext cx="1745820" cy="588480"/>
              <a:chOff x="-3637544" y="6303393"/>
              <a:chExt cx="8599530" cy="2898723"/>
            </a:xfrm>
          </p:grpSpPr>
          <p:pic>
            <p:nvPicPr>
              <p:cNvPr id="173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521B93BB-5066-40F3-9608-84CB53A49B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37544" y="6339990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C6ABB200-A587-4185-BBFA-B4B8366A9E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28013" y="6303393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367C1ADA-F369-405E-9284-056CD71B3A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10514" y="6344616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6" name="Agrupar 175">
              <a:extLst>
                <a:ext uri="{FF2B5EF4-FFF2-40B4-BE49-F238E27FC236}">
                  <a16:creationId xmlns:a16="http://schemas.microsoft.com/office/drawing/2014/main" id="{851537AB-63E6-4135-9CF8-279C8C901AC7}"/>
                </a:ext>
              </a:extLst>
            </p:cNvPr>
            <p:cNvGrpSpPr/>
            <p:nvPr/>
          </p:nvGrpSpPr>
          <p:grpSpPr>
            <a:xfrm>
              <a:off x="-574707" y="5949439"/>
              <a:ext cx="1745820" cy="588480"/>
              <a:chOff x="-3637544" y="6303393"/>
              <a:chExt cx="8599530" cy="2898723"/>
            </a:xfrm>
          </p:grpSpPr>
          <p:pic>
            <p:nvPicPr>
              <p:cNvPr id="177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914F7708-6756-4586-BBFF-DAD51D775F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37544" y="6339990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7359A68D-2662-45B1-A331-78A96F5D80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28013" y="6303393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8F834F1D-6F67-4D38-B9DA-677BCC2F18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10514" y="6344616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0" name="Agrupar 179">
              <a:extLst>
                <a:ext uri="{FF2B5EF4-FFF2-40B4-BE49-F238E27FC236}">
                  <a16:creationId xmlns:a16="http://schemas.microsoft.com/office/drawing/2014/main" id="{CF4F5127-11CF-4BDE-A37E-F2707DB7F1ED}"/>
                </a:ext>
              </a:extLst>
            </p:cNvPr>
            <p:cNvGrpSpPr/>
            <p:nvPr/>
          </p:nvGrpSpPr>
          <p:grpSpPr>
            <a:xfrm flipV="1">
              <a:off x="669395" y="5932763"/>
              <a:ext cx="1745820" cy="588480"/>
              <a:chOff x="-3637544" y="6303393"/>
              <a:chExt cx="8599530" cy="2898723"/>
            </a:xfrm>
          </p:grpSpPr>
          <p:pic>
            <p:nvPicPr>
              <p:cNvPr id="181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128A76F8-EE6A-4E4E-9AA2-883822FEF9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37544" y="6339990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EE826B28-CDBE-44AD-B857-77F95D17E2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28013" y="6303393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9204B74C-04CB-4C69-9460-E7F374EC13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10514" y="6344616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4" name="Agrupar 183">
              <a:extLst>
                <a:ext uri="{FF2B5EF4-FFF2-40B4-BE49-F238E27FC236}">
                  <a16:creationId xmlns:a16="http://schemas.microsoft.com/office/drawing/2014/main" id="{0E10781B-B36B-4324-A725-8028158B58C7}"/>
                </a:ext>
              </a:extLst>
            </p:cNvPr>
            <p:cNvGrpSpPr/>
            <p:nvPr/>
          </p:nvGrpSpPr>
          <p:grpSpPr>
            <a:xfrm flipV="1">
              <a:off x="1188143" y="6030800"/>
              <a:ext cx="1745820" cy="588480"/>
              <a:chOff x="-3637544" y="6303393"/>
              <a:chExt cx="8599530" cy="2898723"/>
            </a:xfrm>
          </p:grpSpPr>
          <p:pic>
            <p:nvPicPr>
              <p:cNvPr id="185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4470E041-D9E9-4607-9FFC-1B02D98C57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37544" y="6339990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2E0E015D-19BD-4FC0-8654-4C3C502385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28013" y="6303393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4DA5E665-663C-432D-AC5C-294F1B721B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10514" y="6344616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8" name="Agrupar 187">
              <a:extLst>
                <a:ext uri="{FF2B5EF4-FFF2-40B4-BE49-F238E27FC236}">
                  <a16:creationId xmlns:a16="http://schemas.microsoft.com/office/drawing/2014/main" id="{F39BB3C2-2F32-448A-AA3B-34FA5DF71ABD}"/>
                </a:ext>
              </a:extLst>
            </p:cNvPr>
            <p:cNvGrpSpPr/>
            <p:nvPr/>
          </p:nvGrpSpPr>
          <p:grpSpPr>
            <a:xfrm>
              <a:off x="9252550" y="5986353"/>
              <a:ext cx="1745820" cy="588480"/>
              <a:chOff x="-3637544" y="6303393"/>
              <a:chExt cx="8599530" cy="2898723"/>
            </a:xfrm>
          </p:grpSpPr>
          <p:pic>
            <p:nvPicPr>
              <p:cNvPr id="189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4B4E253B-3EC0-4643-8B65-5C01817F98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37544" y="6339990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3165445F-56AF-4778-B6EE-AD80022AA9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28013" y="6303393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F67AB680-9258-4D1A-AE82-8290C8A903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10514" y="6344616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2" name="Agrupar 191">
              <a:extLst>
                <a:ext uri="{FF2B5EF4-FFF2-40B4-BE49-F238E27FC236}">
                  <a16:creationId xmlns:a16="http://schemas.microsoft.com/office/drawing/2014/main" id="{1C95FC64-1005-489E-BBC4-96041C993CB1}"/>
                </a:ext>
              </a:extLst>
            </p:cNvPr>
            <p:cNvGrpSpPr/>
            <p:nvPr/>
          </p:nvGrpSpPr>
          <p:grpSpPr>
            <a:xfrm flipV="1">
              <a:off x="10496652" y="5969677"/>
              <a:ext cx="1745820" cy="588480"/>
              <a:chOff x="-3637544" y="6303393"/>
              <a:chExt cx="8599530" cy="2898723"/>
            </a:xfrm>
          </p:grpSpPr>
          <p:pic>
            <p:nvPicPr>
              <p:cNvPr id="193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5FD2B52B-1F02-4D7F-B3F0-696B4115FA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37544" y="6339990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C37ECD9F-EFD0-4F92-94BE-836F5598CD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28013" y="6303393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62286DBF-DDDF-4BDC-8F26-68C22C6FE0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10514" y="6344616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6" name="Agrupar 195">
              <a:extLst>
                <a:ext uri="{FF2B5EF4-FFF2-40B4-BE49-F238E27FC236}">
                  <a16:creationId xmlns:a16="http://schemas.microsoft.com/office/drawing/2014/main" id="{73282E9F-1DB7-4E30-B8EE-FAE661C22D17}"/>
                </a:ext>
              </a:extLst>
            </p:cNvPr>
            <p:cNvGrpSpPr/>
            <p:nvPr/>
          </p:nvGrpSpPr>
          <p:grpSpPr>
            <a:xfrm flipV="1">
              <a:off x="11015400" y="6067714"/>
              <a:ext cx="1745820" cy="588480"/>
              <a:chOff x="-3637544" y="6303393"/>
              <a:chExt cx="8599530" cy="2898723"/>
            </a:xfrm>
          </p:grpSpPr>
          <p:pic>
            <p:nvPicPr>
              <p:cNvPr id="197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263AFBCA-DE43-421F-B3AA-491735B914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37544" y="6339990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4676FE18-4F2E-4489-9929-5831F36B28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28013" y="6303393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E10E7C50-AE0C-434F-B72B-FED278D136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10514" y="6344616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0" name="Agrupar 199">
              <a:extLst>
                <a:ext uri="{FF2B5EF4-FFF2-40B4-BE49-F238E27FC236}">
                  <a16:creationId xmlns:a16="http://schemas.microsoft.com/office/drawing/2014/main" id="{53D7A89F-71B4-4B8C-A18D-3B8B985B0933}"/>
                </a:ext>
              </a:extLst>
            </p:cNvPr>
            <p:cNvGrpSpPr/>
            <p:nvPr/>
          </p:nvGrpSpPr>
          <p:grpSpPr>
            <a:xfrm>
              <a:off x="9702315" y="5744479"/>
              <a:ext cx="1745820" cy="588480"/>
              <a:chOff x="-3637544" y="6303393"/>
              <a:chExt cx="8599530" cy="2898723"/>
            </a:xfrm>
          </p:grpSpPr>
          <p:pic>
            <p:nvPicPr>
              <p:cNvPr id="201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F43EB4BE-8378-47DB-BDD3-204E97D6F1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37544" y="6339990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54D18F25-AC3E-4A75-B1F2-726D4EA8B0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28013" y="6303393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230C4C42-DBF6-4576-8602-32BB372F4D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10514" y="6344616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4" name="Agrupar 203">
              <a:extLst>
                <a:ext uri="{FF2B5EF4-FFF2-40B4-BE49-F238E27FC236}">
                  <a16:creationId xmlns:a16="http://schemas.microsoft.com/office/drawing/2014/main" id="{10BB87E9-FC56-4A3B-A515-3820AD725447}"/>
                </a:ext>
              </a:extLst>
            </p:cNvPr>
            <p:cNvGrpSpPr/>
            <p:nvPr/>
          </p:nvGrpSpPr>
          <p:grpSpPr>
            <a:xfrm flipV="1">
              <a:off x="10946417" y="5727803"/>
              <a:ext cx="1745820" cy="588480"/>
              <a:chOff x="-3637544" y="6303393"/>
              <a:chExt cx="8599530" cy="2898723"/>
            </a:xfrm>
          </p:grpSpPr>
          <p:pic>
            <p:nvPicPr>
              <p:cNvPr id="205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1F7F8A71-FDDA-4ECE-9931-71AC42BC39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37544" y="6339990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31749A6B-79EC-4161-B96A-DD1827CE00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28013" y="6303393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61A3D6AD-CD6D-4472-AAE7-D7F5BBA65A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10514" y="6344616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8" name="Agrupar 207">
              <a:extLst>
                <a:ext uri="{FF2B5EF4-FFF2-40B4-BE49-F238E27FC236}">
                  <a16:creationId xmlns:a16="http://schemas.microsoft.com/office/drawing/2014/main" id="{DF45BA14-E675-4D26-AF0B-77CEFAEAD74B}"/>
                </a:ext>
              </a:extLst>
            </p:cNvPr>
            <p:cNvGrpSpPr/>
            <p:nvPr/>
          </p:nvGrpSpPr>
          <p:grpSpPr>
            <a:xfrm flipV="1">
              <a:off x="11465165" y="5825840"/>
              <a:ext cx="1745820" cy="588480"/>
              <a:chOff x="-3637544" y="6303393"/>
              <a:chExt cx="8599530" cy="2898723"/>
            </a:xfrm>
          </p:grpSpPr>
          <p:pic>
            <p:nvPicPr>
              <p:cNvPr id="209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5A629DB7-BA7A-4738-ACB1-A7351D3B10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37544" y="6339990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8701732F-1C89-48CC-8011-37D697FA0E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28013" y="6303393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" name="Picture 16" descr="Papel De Parede Da área De Trabalho, Rio, água png transparente grátis">
                <a:extLst>
                  <a:ext uri="{FF2B5EF4-FFF2-40B4-BE49-F238E27FC236}">
                    <a16:creationId xmlns:a16="http://schemas.microsoft.com/office/drawing/2014/main" id="{33B3E0C5-8F82-483B-95D7-105D1BA6D9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10514" y="6344616"/>
                <a:ext cx="8572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45" name="Agrupar 244">
            <a:extLst>
              <a:ext uri="{FF2B5EF4-FFF2-40B4-BE49-F238E27FC236}">
                <a16:creationId xmlns:a16="http://schemas.microsoft.com/office/drawing/2014/main" id="{2BEF4C32-B7EA-414D-BF3E-3EA2EF69B3C1}"/>
              </a:ext>
            </a:extLst>
          </p:cNvPr>
          <p:cNvGrpSpPr/>
          <p:nvPr/>
        </p:nvGrpSpPr>
        <p:grpSpPr>
          <a:xfrm>
            <a:off x="4904641" y="1376090"/>
            <a:ext cx="2859961" cy="4750799"/>
            <a:chOff x="4904641" y="1376090"/>
            <a:chExt cx="2859961" cy="4750799"/>
          </a:xfrm>
        </p:grpSpPr>
        <p:pic>
          <p:nvPicPr>
            <p:cNvPr id="148" name="Imagem 147">
              <a:extLst>
                <a:ext uri="{FF2B5EF4-FFF2-40B4-BE49-F238E27FC236}">
                  <a16:creationId xmlns:a16="http://schemas.microsoft.com/office/drawing/2014/main" id="{D06D4236-2946-4232-BE9A-0395A2668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333" y="4540609"/>
              <a:ext cx="395901" cy="694319"/>
            </a:xfrm>
            <a:prstGeom prst="rect">
              <a:avLst/>
            </a:prstGeom>
          </p:spPr>
        </p:pic>
        <p:grpSp>
          <p:nvGrpSpPr>
            <p:cNvPr id="89" name="Agrupar 88">
              <a:extLst>
                <a:ext uri="{FF2B5EF4-FFF2-40B4-BE49-F238E27FC236}">
                  <a16:creationId xmlns:a16="http://schemas.microsoft.com/office/drawing/2014/main" id="{B1C50654-CC61-4101-A797-723574467F32}"/>
                </a:ext>
              </a:extLst>
            </p:cNvPr>
            <p:cNvGrpSpPr/>
            <p:nvPr/>
          </p:nvGrpSpPr>
          <p:grpSpPr>
            <a:xfrm>
              <a:off x="5898131" y="1834087"/>
              <a:ext cx="1147617" cy="1069312"/>
              <a:chOff x="5924258" y="4275960"/>
              <a:chExt cx="2779348" cy="2589706"/>
            </a:xfrm>
          </p:grpSpPr>
          <p:pic>
            <p:nvPicPr>
              <p:cNvPr id="106" name="Imagem 105">
                <a:extLst>
                  <a:ext uri="{FF2B5EF4-FFF2-40B4-BE49-F238E27FC236}">
                    <a16:creationId xmlns:a16="http://schemas.microsoft.com/office/drawing/2014/main" id="{7CDD1CB2-AAFC-4673-B503-58B68B2171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35017" y="4275960"/>
                <a:ext cx="855094" cy="1054339"/>
              </a:xfrm>
              <a:prstGeom prst="rect">
                <a:avLst/>
              </a:prstGeom>
            </p:spPr>
          </p:pic>
          <p:pic>
            <p:nvPicPr>
              <p:cNvPr id="107" name="Imagem 106">
                <a:extLst>
                  <a:ext uri="{FF2B5EF4-FFF2-40B4-BE49-F238E27FC236}">
                    <a16:creationId xmlns:a16="http://schemas.microsoft.com/office/drawing/2014/main" id="{3F1F82EC-1BDE-4FCE-A6F7-202BBB34D2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24258" y="4607752"/>
                <a:ext cx="611607" cy="1227955"/>
              </a:xfrm>
              <a:prstGeom prst="rect">
                <a:avLst/>
              </a:prstGeom>
            </p:spPr>
          </p:pic>
          <p:pic>
            <p:nvPicPr>
              <p:cNvPr id="108" name="Imagem 107">
                <a:extLst>
                  <a:ext uri="{FF2B5EF4-FFF2-40B4-BE49-F238E27FC236}">
                    <a16:creationId xmlns:a16="http://schemas.microsoft.com/office/drawing/2014/main" id="{1C2CF335-DB9F-4D19-B8BD-A170F4114D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56694" y="4502350"/>
                <a:ext cx="386880" cy="524521"/>
              </a:xfrm>
              <a:prstGeom prst="rect">
                <a:avLst/>
              </a:prstGeom>
            </p:spPr>
          </p:pic>
          <p:pic>
            <p:nvPicPr>
              <p:cNvPr id="109" name="Imagem 108">
                <a:extLst>
                  <a:ext uri="{FF2B5EF4-FFF2-40B4-BE49-F238E27FC236}">
                    <a16:creationId xmlns:a16="http://schemas.microsoft.com/office/drawing/2014/main" id="{975B871E-7B63-4E54-8FD4-2BF1B6F2E6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02536" y="4442176"/>
                <a:ext cx="608872" cy="1189331"/>
              </a:xfrm>
              <a:prstGeom prst="rect">
                <a:avLst/>
              </a:prstGeom>
            </p:spPr>
          </p:pic>
          <p:pic>
            <p:nvPicPr>
              <p:cNvPr id="110" name="Imagem 109">
                <a:extLst>
                  <a:ext uri="{FF2B5EF4-FFF2-40B4-BE49-F238E27FC236}">
                    <a16:creationId xmlns:a16="http://schemas.microsoft.com/office/drawing/2014/main" id="{F5A1B103-F72D-44B0-8904-3071D95525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74698" y="4539199"/>
                <a:ext cx="1081996" cy="1077544"/>
              </a:xfrm>
              <a:prstGeom prst="rect">
                <a:avLst/>
              </a:prstGeom>
            </p:spPr>
          </p:pic>
          <p:pic>
            <p:nvPicPr>
              <p:cNvPr id="111" name="Imagem 110">
                <a:extLst>
                  <a:ext uri="{FF2B5EF4-FFF2-40B4-BE49-F238E27FC236}">
                    <a16:creationId xmlns:a16="http://schemas.microsoft.com/office/drawing/2014/main" id="{7BC289AD-96A0-4DEA-BE9A-4BD8EB6B27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08226" y="4506035"/>
                <a:ext cx="681095" cy="734098"/>
              </a:xfrm>
              <a:prstGeom prst="rect">
                <a:avLst/>
              </a:prstGeom>
            </p:spPr>
          </p:pic>
          <p:pic>
            <p:nvPicPr>
              <p:cNvPr id="112" name="Imagem 111">
                <a:extLst>
                  <a:ext uri="{FF2B5EF4-FFF2-40B4-BE49-F238E27FC236}">
                    <a16:creationId xmlns:a16="http://schemas.microsoft.com/office/drawing/2014/main" id="{1324282A-CC2C-4188-9ADD-1A9C0E832C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8131" y="4816983"/>
                <a:ext cx="1365788" cy="2048683"/>
              </a:xfrm>
              <a:prstGeom prst="rect">
                <a:avLst/>
              </a:prstGeom>
            </p:spPr>
          </p:pic>
          <p:pic>
            <p:nvPicPr>
              <p:cNvPr id="113" name="Imagem 112">
                <a:extLst>
                  <a:ext uri="{FF2B5EF4-FFF2-40B4-BE49-F238E27FC236}">
                    <a16:creationId xmlns:a16="http://schemas.microsoft.com/office/drawing/2014/main" id="{A64653F4-8E7E-480D-8643-EBC5A531B9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902" y="4816983"/>
                <a:ext cx="776704" cy="1941759"/>
              </a:xfrm>
              <a:prstGeom prst="rect">
                <a:avLst/>
              </a:prstGeom>
            </p:spPr>
          </p:pic>
        </p:grpSp>
        <p:grpSp>
          <p:nvGrpSpPr>
            <p:cNvPr id="90" name="Agrupar 89">
              <a:extLst>
                <a:ext uri="{FF2B5EF4-FFF2-40B4-BE49-F238E27FC236}">
                  <a16:creationId xmlns:a16="http://schemas.microsoft.com/office/drawing/2014/main" id="{77F551C1-4EB9-4122-8E52-136810AD7DD2}"/>
                </a:ext>
              </a:extLst>
            </p:cNvPr>
            <p:cNvGrpSpPr/>
            <p:nvPr/>
          </p:nvGrpSpPr>
          <p:grpSpPr>
            <a:xfrm>
              <a:off x="6282070" y="2948382"/>
              <a:ext cx="984715" cy="402095"/>
              <a:chOff x="7033538" y="4736221"/>
              <a:chExt cx="1845971" cy="753778"/>
            </a:xfrm>
          </p:grpSpPr>
          <p:pic>
            <p:nvPicPr>
              <p:cNvPr id="98" name="Imagem 97">
                <a:extLst>
                  <a:ext uri="{FF2B5EF4-FFF2-40B4-BE49-F238E27FC236}">
                    <a16:creationId xmlns:a16="http://schemas.microsoft.com/office/drawing/2014/main" id="{806C87E1-306B-48CD-B7F9-85628BAC2D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0" b="97987" l="240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33538" y="4736221"/>
                <a:ext cx="460371" cy="274382"/>
              </a:xfrm>
              <a:prstGeom prst="rect">
                <a:avLst/>
              </a:prstGeom>
            </p:spPr>
          </p:pic>
          <p:pic>
            <p:nvPicPr>
              <p:cNvPr id="99" name="Imagem 98">
                <a:extLst>
                  <a:ext uri="{FF2B5EF4-FFF2-40B4-BE49-F238E27FC236}">
                    <a16:creationId xmlns:a16="http://schemas.microsoft.com/office/drawing/2014/main" id="{74F91668-46F4-4F31-9445-23030A3D75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0" b="97987" l="240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43539" y="4772818"/>
                <a:ext cx="460371" cy="274382"/>
              </a:xfrm>
              <a:prstGeom prst="rect">
                <a:avLst/>
              </a:prstGeom>
            </p:spPr>
          </p:pic>
          <p:pic>
            <p:nvPicPr>
              <p:cNvPr id="100" name="Imagem 99">
                <a:extLst>
                  <a:ext uri="{FF2B5EF4-FFF2-40B4-BE49-F238E27FC236}">
                    <a16:creationId xmlns:a16="http://schemas.microsoft.com/office/drawing/2014/main" id="{3A8155CB-D4E1-44F9-88D3-3EAB75AD51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0" b="97987" l="240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8005" y="4896823"/>
                <a:ext cx="580804" cy="346160"/>
              </a:xfrm>
              <a:prstGeom prst="rect">
                <a:avLst/>
              </a:prstGeom>
            </p:spPr>
          </p:pic>
          <p:pic>
            <p:nvPicPr>
              <p:cNvPr id="101" name="Imagem 100">
                <a:extLst>
                  <a:ext uri="{FF2B5EF4-FFF2-40B4-BE49-F238E27FC236}">
                    <a16:creationId xmlns:a16="http://schemas.microsoft.com/office/drawing/2014/main" id="{429DE101-D774-428E-8B61-7F52C9E262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0" b="97987" l="240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88006" y="4933420"/>
                <a:ext cx="580804" cy="346160"/>
              </a:xfrm>
              <a:prstGeom prst="rect">
                <a:avLst/>
              </a:prstGeom>
            </p:spPr>
          </p:pic>
          <p:pic>
            <p:nvPicPr>
              <p:cNvPr id="102" name="Imagem 101">
                <a:extLst>
                  <a:ext uri="{FF2B5EF4-FFF2-40B4-BE49-F238E27FC236}">
                    <a16:creationId xmlns:a16="http://schemas.microsoft.com/office/drawing/2014/main" id="{99533331-9BC3-4BAB-B31B-14E4D22493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0" b="97987" l="240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28572" y="5071404"/>
                <a:ext cx="640936" cy="381998"/>
              </a:xfrm>
              <a:prstGeom prst="rect">
                <a:avLst/>
              </a:prstGeom>
            </p:spPr>
          </p:pic>
          <p:pic>
            <p:nvPicPr>
              <p:cNvPr id="103" name="Imagem 102">
                <a:extLst>
                  <a:ext uri="{FF2B5EF4-FFF2-40B4-BE49-F238E27FC236}">
                    <a16:creationId xmlns:a16="http://schemas.microsoft.com/office/drawing/2014/main" id="{72707320-1B26-46FA-B7E7-76B643AB4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0" b="97987" l="240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38573" y="5108001"/>
                <a:ext cx="640936" cy="381998"/>
              </a:xfrm>
              <a:prstGeom prst="rect">
                <a:avLst/>
              </a:prstGeom>
            </p:spPr>
          </p:pic>
        </p:grpSp>
        <p:grpSp>
          <p:nvGrpSpPr>
            <p:cNvPr id="91" name="Agrupar 90">
              <a:extLst>
                <a:ext uri="{FF2B5EF4-FFF2-40B4-BE49-F238E27FC236}">
                  <a16:creationId xmlns:a16="http://schemas.microsoft.com/office/drawing/2014/main" id="{A429D615-D4AC-4CC1-8493-740C254A6F79}"/>
                </a:ext>
              </a:extLst>
            </p:cNvPr>
            <p:cNvGrpSpPr/>
            <p:nvPr/>
          </p:nvGrpSpPr>
          <p:grpSpPr>
            <a:xfrm>
              <a:off x="5612160" y="3212432"/>
              <a:ext cx="884836" cy="919573"/>
              <a:chOff x="1827412" y="3328166"/>
              <a:chExt cx="1462543" cy="1519960"/>
            </a:xfrm>
          </p:grpSpPr>
          <p:pic>
            <p:nvPicPr>
              <p:cNvPr id="93" name="Picture 12" descr="Desenho, De Arquitetura E Engenharia, Condomínio">
                <a:extLst>
                  <a:ext uri="{FF2B5EF4-FFF2-40B4-BE49-F238E27FC236}">
                    <a16:creationId xmlns:a16="http://schemas.microsoft.com/office/drawing/2014/main" id="{50A502CB-273F-4AA9-84F4-8CEE98D487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5333" b="98500" l="10000" r="90000">
                            <a14:backgroundMark x1="28000" y1="43333" x2="28000" y2="43333"/>
                            <a14:backgroundMark x1="36556" y1="29500" x2="36556" y2="29500"/>
                            <a14:backgroundMark x1="39556" y1="28333" x2="39556" y2="28333"/>
                            <a14:backgroundMark x1="39556" y1="28333" x2="39556" y2="28333"/>
                            <a14:backgroundMark x1="41111" y1="24500" x2="18889" y2="56167"/>
                            <a14:backgroundMark x1="27222" y1="96667" x2="28556" y2="84500"/>
                            <a14:backgroundMark x1="28000" y1="83167" x2="28000" y2="83167"/>
                            <a14:backgroundMark x1="28000" y1="83500" x2="42222" y2="75833"/>
                            <a14:backgroundMark x1="42333" y1="75833" x2="42333" y2="75833"/>
                            <a14:backgroundMark x1="42333" y1="36167" x2="42333" y2="36167"/>
                            <a14:backgroundMark x1="42333" y1="36167" x2="42333" y2="361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67" r="15849" b="16926"/>
              <a:stretch/>
            </p:blipFill>
            <p:spPr bwMode="auto">
              <a:xfrm>
                <a:off x="2350231" y="3328166"/>
                <a:ext cx="502932" cy="6571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12" descr="Desenho, De Arquitetura E Engenharia, Condomínio">
                <a:extLst>
                  <a:ext uri="{FF2B5EF4-FFF2-40B4-BE49-F238E27FC236}">
                    <a16:creationId xmlns:a16="http://schemas.microsoft.com/office/drawing/2014/main" id="{3027107B-1F35-4A85-B030-6AB7E44367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5333" b="98500" l="10000" r="90000">
                            <a14:backgroundMark x1="28000" y1="43333" x2="28000" y2="43333"/>
                            <a14:backgroundMark x1="36556" y1="29500" x2="36556" y2="29500"/>
                            <a14:backgroundMark x1="39556" y1="28333" x2="39556" y2="28333"/>
                            <a14:backgroundMark x1="39556" y1="28333" x2="39556" y2="28333"/>
                            <a14:backgroundMark x1="41111" y1="24500" x2="18889" y2="56167"/>
                            <a14:backgroundMark x1="27222" y1="96667" x2="28556" y2="84500"/>
                            <a14:backgroundMark x1="28000" y1="83167" x2="28000" y2="83167"/>
                            <a14:backgroundMark x1="28000" y1="83500" x2="42222" y2="75833"/>
                            <a14:backgroundMark x1="42333" y1="75833" x2="42333" y2="75833"/>
                            <a14:backgroundMark x1="42333" y1="36167" x2="42333" y2="36167"/>
                            <a14:backgroundMark x1="42333" y1="36167" x2="42333" y2="361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67" r="15849" b="16926"/>
              <a:stretch/>
            </p:blipFill>
            <p:spPr bwMode="auto">
              <a:xfrm>
                <a:off x="2706343" y="3364180"/>
                <a:ext cx="502932" cy="6571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12" descr="Desenho, De Arquitetura E Engenharia, Condomínio">
                <a:extLst>
                  <a:ext uri="{FF2B5EF4-FFF2-40B4-BE49-F238E27FC236}">
                    <a16:creationId xmlns:a16="http://schemas.microsoft.com/office/drawing/2014/main" id="{8714CDDB-032C-4B09-8D03-A84FCDF2E2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5333" b="98500" l="10000" r="90000">
                            <a14:backgroundMark x1="28000" y1="43333" x2="28000" y2="43333"/>
                            <a14:backgroundMark x1="36556" y1="29500" x2="36556" y2="29500"/>
                            <a14:backgroundMark x1="39556" y1="28333" x2="39556" y2="28333"/>
                            <a14:backgroundMark x1="39556" y1="28333" x2="39556" y2="28333"/>
                            <a14:backgroundMark x1="41111" y1="24500" x2="18889" y2="56167"/>
                            <a14:backgroundMark x1="27222" y1="96667" x2="28556" y2="84500"/>
                            <a14:backgroundMark x1="28000" y1="83167" x2="28000" y2="83167"/>
                            <a14:backgroundMark x1="28000" y1="83500" x2="42222" y2="75833"/>
                            <a14:backgroundMark x1="42333" y1="75833" x2="42333" y2="75833"/>
                            <a14:backgroundMark x1="42333" y1="36167" x2="42333" y2="36167"/>
                            <a14:backgroundMark x1="42333" y1="36167" x2="42333" y2="361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16" r="15849" b="16926"/>
              <a:stretch/>
            </p:blipFill>
            <p:spPr bwMode="auto">
              <a:xfrm>
                <a:off x="1827412" y="3648227"/>
                <a:ext cx="894539" cy="928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12" descr="Desenho, De Arquitetura E Engenharia, Condomínio">
                <a:extLst>
                  <a:ext uri="{FF2B5EF4-FFF2-40B4-BE49-F238E27FC236}">
                    <a16:creationId xmlns:a16="http://schemas.microsoft.com/office/drawing/2014/main" id="{67F140D8-D93A-4FCC-9337-100457ADCC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5333" b="98500" l="10000" r="90000">
                            <a14:backgroundMark x1="28000" y1="43333" x2="28000" y2="43333"/>
                            <a14:backgroundMark x1="36556" y1="29500" x2="36556" y2="29500"/>
                            <a14:backgroundMark x1="39556" y1="28333" x2="39556" y2="28333"/>
                            <a14:backgroundMark x1="39556" y1="28333" x2="39556" y2="28333"/>
                            <a14:backgroundMark x1="41111" y1="24500" x2="18889" y2="56167"/>
                            <a14:backgroundMark x1="27222" y1="96667" x2="28556" y2="84500"/>
                            <a14:backgroundMark x1="28000" y1="83167" x2="28000" y2="83167"/>
                            <a14:backgroundMark x1="28000" y1="83500" x2="42222" y2="75833"/>
                            <a14:backgroundMark x1="42333" y1="75833" x2="42333" y2="75833"/>
                            <a14:backgroundMark x1="42333" y1="36167" x2="42333" y2="36167"/>
                            <a14:backgroundMark x1="42333" y1="36167" x2="42333" y2="361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16" r="15849"/>
              <a:stretch/>
            </p:blipFill>
            <p:spPr bwMode="auto">
              <a:xfrm>
                <a:off x="2281770" y="3587934"/>
                <a:ext cx="1008185" cy="12601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2" name="Picture 14" descr="Queda da indústria brasileira reflete opção do governo por | Geral">
              <a:extLst>
                <a:ext uri="{FF2B5EF4-FFF2-40B4-BE49-F238E27FC236}">
                  <a16:creationId xmlns:a16="http://schemas.microsoft.com/office/drawing/2014/main" id="{B104F830-2F6E-4A0C-B3DE-E58B53A5F9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9944" b="92683" l="10000" r="90000">
                          <a14:foregroundMark x1="66625" y1="85929" x2="66625" y2="85929"/>
                          <a14:foregroundMark x1="66750" y1="85929" x2="66750" y2="85929"/>
                          <a14:foregroundMark x1="50000" y1="58912" x2="50000" y2="58912"/>
                          <a14:foregroundMark x1="65500" y1="87054" x2="65500" y2="87054"/>
                          <a14:foregroundMark x1="65000" y1="85929" x2="65000" y2="85929"/>
                          <a14:foregroundMark x1="54500" y1="58161" x2="54500" y2="58161"/>
                          <a14:foregroundMark x1="50750" y1="50844" x2="50750" y2="50844"/>
                          <a14:foregroundMark x1="40250" y1="50844" x2="40250" y2="50844"/>
                          <a14:foregroundMark x1="40250" y1="46341" x2="40250" y2="46341"/>
                          <a14:foregroundMark x1="40250" y1="43902" x2="40250" y2="43902"/>
                          <a14:foregroundMark x1="39875" y1="55159" x2="39875" y2="55159"/>
                          <a14:foregroundMark x1="39875" y1="57411" x2="39875" y2="57411"/>
                          <a14:foregroundMark x1="40625" y1="58161" x2="41000" y2="58724"/>
                          <a14:foregroundMark x1="41000" y1="60038" x2="41000" y2="61726"/>
                          <a14:foregroundMark x1="39250" y1="66979" x2="39250" y2="66979"/>
                          <a14:foregroundMark x1="38625" y1="70169" x2="38625" y2="70169"/>
                          <a14:foregroundMark x1="47500" y1="64540" x2="47000" y2="64540"/>
                          <a14:foregroundMark x1="28875" y1="48405" x2="28875" y2="48405"/>
                          <a14:foregroundMark x1="29625" y1="49531" x2="30125" y2="51032"/>
                          <a14:foregroundMark x1="30500" y1="51970" x2="31000" y2="53846"/>
                          <a14:foregroundMark x1="35500" y1="62289" x2="36000" y2="64540"/>
                          <a14:foregroundMark x1="37875" y1="67355" x2="38250" y2="67355"/>
                          <a14:foregroundMark x1="38500" y1="68856" x2="38500" y2="68856"/>
                          <a14:foregroundMark x1="33500" y1="63602" x2="33500" y2="63602"/>
                          <a14:foregroundMark x1="32750" y1="63039" x2="32750" y2="63039"/>
                          <a14:foregroundMark x1="33625" y1="65291" x2="33625" y2="65291"/>
                          <a14:foregroundMark x1="34875" y1="66041" x2="34875" y2="66041"/>
                          <a14:foregroundMark x1="42875" y1="69418" x2="42875" y2="69418"/>
                          <a14:foregroundMark x1="49625" y1="65103" x2="49625" y2="65103"/>
                          <a14:foregroundMark x1="56375" y1="65103" x2="56375" y2="65103"/>
                          <a14:foregroundMark x1="57500" y1="65103" x2="57500" y2="65103"/>
                          <a14:foregroundMark x1="63250" y1="57411" x2="63250" y2="57411"/>
                          <a14:foregroundMark x1="61875" y1="63415" x2="61875" y2="63415"/>
                          <a14:foregroundMark x1="50500" y1="78987" x2="50500" y2="78987"/>
                          <a14:foregroundMark x1="46750" y1="79550" x2="46750" y2="79550"/>
                          <a14:foregroundMark x1="46750" y1="79550" x2="46750" y2="79550"/>
                          <a14:foregroundMark x1="46750" y1="79550" x2="46750" y2="79550"/>
                          <a14:foregroundMark x1="46875" y1="79550" x2="46875" y2="79550"/>
                          <a14:foregroundMark x1="55125" y1="78049" x2="55125" y2="78049"/>
                          <a14:foregroundMark x1="59875" y1="78612" x2="59875" y2="78612"/>
                          <a14:foregroundMark x1="79250" y1="71107" x2="79250" y2="71107"/>
                          <a14:foregroundMark x1="88750" y1="69043" x2="88750" y2="69043"/>
                          <a14:foregroundMark x1="27500" y1="64353" x2="27500" y2="64353"/>
                          <a14:foregroundMark x1="35375" y1="72233" x2="35375" y2="722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5267" y="3258409"/>
              <a:ext cx="1419335" cy="945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" name="Imagem 118">
              <a:extLst>
                <a:ext uri="{FF2B5EF4-FFF2-40B4-BE49-F238E27FC236}">
                  <a16:creationId xmlns:a16="http://schemas.microsoft.com/office/drawing/2014/main" id="{F4F74653-6DB8-4222-A000-A27100BAE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2769" y="4787806"/>
              <a:ext cx="621648" cy="580111"/>
            </a:xfrm>
            <a:prstGeom prst="rect">
              <a:avLst/>
            </a:prstGeom>
          </p:spPr>
        </p:pic>
        <p:pic>
          <p:nvPicPr>
            <p:cNvPr id="120" name="Imagem 119">
              <a:extLst>
                <a:ext uri="{FF2B5EF4-FFF2-40B4-BE49-F238E27FC236}">
                  <a16:creationId xmlns:a16="http://schemas.microsoft.com/office/drawing/2014/main" id="{F831BAFD-E7BB-4D8F-AA7C-75B50A033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8185" y="4783832"/>
              <a:ext cx="395901" cy="694319"/>
            </a:xfrm>
            <a:prstGeom prst="rect">
              <a:avLst/>
            </a:prstGeom>
          </p:spPr>
        </p:pic>
        <p:grpSp>
          <p:nvGrpSpPr>
            <p:cNvPr id="121" name="Agrupar 120">
              <a:extLst>
                <a:ext uri="{FF2B5EF4-FFF2-40B4-BE49-F238E27FC236}">
                  <a16:creationId xmlns:a16="http://schemas.microsoft.com/office/drawing/2014/main" id="{6ACA7436-73C7-4B5A-BA5B-49D369D3C928}"/>
                </a:ext>
              </a:extLst>
            </p:cNvPr>
            <p:cNvGrpSpPr/>
            <p:nvPr/>
          </p:nvGrpSpPr>
          <p:grpSpPr>
            <a:xfrm>
              <a:off x="4904641" y="5212194"/>
              <a:ext cx="791485" cy="914695"/>
              <a:chOff x="8396681" y="2573493"/>
              <a:chExt cx="1904756" cy="2201271"/>
            </a:xfrm>
          </p:grpSpPr>
          <p:pic>
            <p:nvPicPr>
              <p:cNvPr id="138" name="Imagem 137">
                <a:extLst>
                  <a:ext uri="{FF2B5EF4-FFF2-40B4-BE49-F238E27FC236}">
                    <a16:creationId xmlns:a16="http://schemas.microsoft.com/office/drawing/2014/main" id="{2CF7C80F-A6A9-4908-9AB0-ED2224DF18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96681" y="2746021"/>
                <a:ext cx="1363395" cy="1991408"/>
              </a:xfrm>
              <a:prstGeom prst="rect">
                <a:avLst/>
              </a:prstGeom>
            </p:spPr>
          </p:pic>
          <p:pic>
            <p:nvPicPr>
              <p:cNvPr id="139" name="Imagem 138">
                <a:extLst>
                  <a:ext uri="{FF2B5EF4-FFF2-40B4-BE49-F238E27FC236}">
                    <a16:creationId xmlns:a16="http://schemas.microsoft.com/office/drawing/2014/main" id="{C355A5D3-B7CE-4A32-AFCE-0D89A47028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38042" y="2783356"/>
                <a:ext cx="1363395" cy="1991408"/>
              </a:xfrm>
              <a:prstGeom prst="rect">
                <a:avLst/>
              </a:prstGeom>
            </p:spPr>
          </p:pic>
          <p:pic>
            <p:nvPicPr>
              <p:cNvPr id="140" name="Imagem 139">
                <a:extLst>
                  <a:ext uri="{FF2B5EF4-FFF2-40B4-BE49-F238E27FC236}">
                    <a16:creationId xmlns:a16="http://schemas.microsoft.com/office/drawing/2014/main" id="{8C7744FE-06D1-4EE6-9A15-CC5B87E602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162" y="2573493"/>
                <a:ext cx="1098553" cy="1604573"/>
              </a:xfrm>
              <a:prstGeom prst="rect">
                <a:avLst/>
              </a:prstGeom>
            </p:spPr>
          </p:pic>
        </p:grpSp>
        <p:pic>
          <p:nvPicPr>
            <p:cNvPr id="122" name="Imagem 121">
              <a:extLst>
                <a:ext uri="{FF2B5EF4-FFF2-40B4-BE49-F238E27FC236}">
                  <a16:creationId xmlns:a16="http://schemas.microsoft.com/office/drawing/2014/main" id="{28B997FD-37F4-4B5C-93F6-B30A39DE1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3429" y="4498633"/>
              <a:ext cx="621648" cy="580111"/>
            </a:xfrm>
            <a:prstGeom prst="rect">
              <a:avLst/>
            </a:prstGeom>
          </p:spPr>
        </p:pic>
        <p:pic>
          <p:nvPicPr>
            <p:cNvPr id="123" name="Imagem 122">
              <a:extLst>
                <a:ext uri="{FF2B5EF4-FFF2-40B4-BE49-F238E27FC236}">
                  <a16:creationId xmlns:a16="http://schemas.microsoft.com/office/drawing/2014/main" id="{C0FA4E50-5C03-4446-B259-C2E5978918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3" t="13034" r="36634"/>
            <a:stretch/>
          </p:blipFill>
          <p:spPr>
            <a:xfrm>
              <a:off x="6193565" y="4216717"/>
              <a:ext cx="380964" cy="379753"/>
            </a:xfrm>
            <a:prstGeom prst="rect">
              <a:avLst/>
            </a:prstGeom>
          </p:spPr>
        </p:pic>
        <p:pic>
          <p:nvPicPr>
            <p:cNvPr id="125" name="Imagem 124">
              <a:extLst>
                <a:ext uri="{FF2B5EF4-FFF2-40B4-BE49-F238E27FC236}">
                  <a16:creationId xmlns:a16="http://schemas.microsoft.com/office/drawing/2014/main" id="{E9C5EC26-65BD-4CA3-A75A-2082D6DC5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5514" y="4677994"/>
              <a:ext cx="799854" cy="746410"/>
            </a:xfrm>
            <a:prstGeom prst="rect">
              <a:avLst/>
            </a:prstGeom>
          </p:spPr>
        </p:pic>
        <p:pic>
          <p:nvPicPr>
            <p:cNvPr id="126" name="Imagem 125">
              <a:extLst>
                <a:ext uri="{FF2B5EF4-FFF2-40B4-BE49-F238E27FC236}">
                  <a16:creationId xmlns:a16="http://schemas.microsoft.com/office/drawing/2014/main" id="{F45796B7-9F2E-4B5D-B17D-7AC18BB51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0111" y="4696049"/>
              <a:ext cx="395901" cy="694319"/>
            </a:xfrm>
            <a:prstGeom prst="rect">
              <a:avLst/>
            </a:prstGeom>
          </p:spPr>
        </p:pic>
        <p:pic>
          <p:nvPicPr>
            <p:cNvPr id="144" name="Imagem 143">
              <a:extLst>
                <a:ext uri="{FF2B5EF4-FFF2-40B4-BE49-F238E27FC236}">
                  <a16:creationId xmlns:a16="http://schemas.microsoft.com/office/drawing/2014/main" id="{5ADAA1F9-1218-4A74-B325-55822C124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5595" y="2073379"/>
              <a:ext cx="395901" cy="694319"/>
            </a:xfrm>
            <a:prstGeom prst="rect">
              <a:avLst/>
            </a:prstGeom>
          </p:spPr>
        </p:pic>
        <p:pic>
          <p:nvPicPr>
            <p:cNvPr id="145" name="Imagem 144">
              <a:extLst>
                <a:ext uri="{FF2B5EF4-FFF2-40B4-BE49-F238E27FC236}">
                  <a16:creationId xmlns:a16="http://schemas.microsoft.com/office/drawing/2014/main" id="{4B9F22F9-58F2-4FB9-88DD-7B43EE421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5514" y="2428950"/>
              <a:ext cx="395901" cy="694319"/>
            </a:xfrm>
            <a:prstGeom prst="rect">
              <a:avLst/>
            </a:prstGeom>
          </p:spPr>
        </p:pic>
        <p:pic>
          <p:nvPicPr>
            <p:cNvPr id="146" name="Imagem 145">
              <a:extLst>
                <a:ext uri="{FF2B5EF4-FFF2-40B4-BE49-F238E27FC236}">
                  <a16:creationId xmlns:a16="http://schemas.microsoft.com/office/drawing/2014/main" id="{1DFAF376-243D-4BBD-BD27-76CB0B951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502" y="1712659"/>
              <a:ext cx="395901" cy="694319"/>
            </a:xfrm>
            <a:prstGeom prst="rect">
              <a:avLst/>
            </a:prstGeom>
          </p:spPr>
        </p:pic>
        <p:pic>
          <p:nvPicPr>
            <p:cNvPr id="147" name="Imagem 146">
              <a:extLst>
                <a:ext uri="{FF2B5EF4-FFF2-40B4-BE49-F238E27FC236}">
                  <a16:creationId xmlns:a16="http://schemas.microsoft.com/office/drawing/2014/main" id="{05339949-607C-4EB7-AA62-6E7BE15BD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3090" y="1376090"/>
              <a:ext cx="395901" cy="694319"/>
            </a:xfrm>
            <a:prstGeom prst="rect">
              <a:avLst/>
            </a:prstGeom>
          </p:spPr>
        </p:pic>
        <p:pic>
          <p:nvPicPr>
            <p:cNvPr id="149" name="Imagem 148">
              <a:extLst>
                <a:ext uri="{FF2B5EF4-FFF2-40B4-BE49-F238E27FC236}">
                  <a16:creationId xmlns:a16="http://schemas.microsoft.com/office/drawing/2014/main" id="{980E8368-7851-45E2-BB70-9C081550E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6259" y="4452826"/>
              <a:ext cx="395901" cy="694319"/>
            </a:xfrm>
            <a:prstGeom prst="rect">
              <a:avLst/>
            </a:prstGeom>
          </p:spPr>
        </p:pic>
        <p:pic>
          <p:nvPicPr>
            <p:cNvPr id="150" name="Imagem 149">
              <a:extLst>
                <a:ext uri="{FF2B5EF4-FFF2-40B4-BE49-F238E27FC236}">
                  <a16:creationId xmlns:a16="http://schemas.microsoft.com/office/drawing/2014/main" id="{32CE3FE9-8ACB-42CE-B3DE-E4872CD32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4903" y="4254125"/>
              <a:ext cx="395901" cy="694319"/>
            </a:xfrm>
            <a:prstGeom prst="rect">
              <a:avLst/>
            </a:prstGeom>
          </p:spPr>
        </p:pic>
        <p:pic>
          <p:nvPicPr>
            <p:cNvPr id="151" name="Imagem 150">
              <a:extLst>
                <a:ext uri="{FF2B5EF4-FFF2-40B4-BE49-F238E27FC236}">
                  <a16:creationId xmlns:a16="http://schemas.microsoft.com/office/drawing/2014/main" id="{85465F4B-7CD5-4A31-81AE-17249152C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6829" y="4166342"/>
              <a:ext cx="395901" cy="694319"/>
            </a:xfrm>
            <a:prstGeom prst="rect">
              <a:avLst/>
            </a:prstGeom>
          </p:spPr>
        </p:pic>
        <p:pic>
          <p:nvPicPr>
            <p:cNvPr id="212" name="Imagem 211">
              <a:extLst>
                <a:ext uri="{FF2B5EF4-FFF2-40B4-BE49-F238E27FC236}">
                  <a16:creationId xmlns:a16="http://schemas.microsoft.com/office/drawing/2014/main" id="{C8C6BF72-B51B-42DA-BB7B-C98F857D3C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3" t="13034" r="36634"/>
            <a:stretch/>
          </p:blipFill>
          <p:spPr>
            <a:xfrm>
              <a:off x="6339997" y="4342264"/>
              <a:ext cx="280567" cy="279675"/>
            </a:xfrm>
            <a:prstGeom prst="rect">
              <a:avLst/>
            </a:prstGeom>
          </p:spPr>
        </p:pic>
        <p:pic>
          <p:nvPicPr>
            <p:cNvPr id="213" name="Imagem 212">
              <a:extLst>
                <a:ext uri="{FF2B5EF4-FFF2-40B4-BE49-F238E27FC236}">
                  <a16:creationId xmlns:a16="http://schemas.microsoft.com/office/drawing/2014/main" id="{9606A02F-C54F-4DB7-B282-D1DF83A6DF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3" t="13034" r="36634"/>
            <a:stretch/>
          </p:blipFill>
          <p:spPr>
            <a:xfrm>
              <a:off x="6215192" y="4426608"/>
              <a:ext cx="248562" cy="247772"/>
            </a:xfrm>
            <a:prstGeom prst="rect">
              <a:avLst/>
            </a:prstGeom>
          </p:spPr>
        </p:pic>
      </p:grpSp>
      <p:grpSp>
        <p:nvGrpSpPr>
          <p:cNvPr id="246" name="Agrupar 245">
            <a:extLst>
              <a:ext uri="{FF2B5EF4-FFF2-40B4-BE49-F238E27FC236}">
                <a16:creationId xmlns:a16="http://schemas.microsoft.com/office/drawing/2014/main" id="{19712709-0011-40BD-903C-C24359BFEB89}"/>
              </a:ext>
            </a:extLst>
          </p:cNvPr>
          <p:cNvGrpSpPr/>
          <p:nvPr/>
        </p:nvGrpSpPr>
        <p:grpSpPr>
          <a:xfrm>
            <a:off x="2933963" y="1723249"/>
            <a:ext cx="6773839" cy="4597606"/>
            <a:chOff x="2933963" y="1723249"/>
            <a:chExt cx="6773839" cy="4597606"/>
          </a:xfrm>
        </p:grpSpPr>
        <p:cxnSp>
          <p:nvCxnSpPr>
            <p:cNvPr id="218" name="Conector: Curvo 217">
              <a:extLst>
                <a:ext uri="{FF2B5EF4-FFF2-40B4-BE49-F238E27FC236}">
                  <a16:creationId xmlns:a16="http://schemas.microsoft.com/office/drawing/2014/main" id="{C56A03DB-D8E7-4658-A94F-093E46EFA309}"/>
                </a:ext>
              </a:extLst>
            </p:cNvPr>
            <p:cNvCxnSpPr>
              <a:cxnSpLocks/>
              <a:stCxn id="148" idx="0"/>
              <a:endCxn id="96" idx="1"/>
            </p:cNvCxnSpPr>
            <p:nvPr/>
          </p:nvCxnSpPr>
          <p:spPr>
            <a:xfrm rot="5400000" flipH="1" flipV="1">
              <a:off x="4935444" y="3863893"/>
              <a:ext cx="853556" cy="499876"/>
            </a:xfrm>
            <a:prstGeom prst="curvedConnector2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Conector: Curvo 218">
              <a:extLst>
                <a:ext uri="{FF2B5EF4-FFF2-40B4-BE49-F238E27FC236}">
                  <a16:creationId xmlns:a16="http://schemas.microsoft.com/office/drawing/2014/main" id="{542A2680-AE6B-46C8-A501-3B9EC2DB571A}"/>
                </a:ext>
              </a:extLst>
            </p:cNvPr>
            <p:cNvCxnSpPr>
              <a:cxnSpLocks/>
              <a:stCxn id="92" idx="3"/>
              <a:endCxn id="191" idx="1"/>
            </p:cNvCxnSpPr>
            <p:nvPr/>
          </p:nvCxnSpPr>
          <p:spPr>
            <a:xfrm>
              <a:off x="7764602" y="3731225"/>
              <a:ext cx="1493435" cy="2553553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ector: Curvo 222">
              <a:extLst>
                <a:ext uri="{FF2B5EF4-FFF2-40B4-BE49-F238E27FC236}">
                  <a16:creationId xmlns:a16="http://schemas.microsoft.com/office/drawing/2014/main" id="{FC44E9D7-F34C-4521-BC52-DBECACC5EE9E}"/>
                </a:ext>
              </a:extLst>
            </p:cNvPr>
            <p:cNvCxnSpPr>
              <a:cxnSpLocks/>
              <a:stCxn id="147" idx="3"/>
              <a:endCxn id="203" idx="1"/>
            </p:cNvCxnSpPr>
            <p:nvPr/>
          </p:nvCxnSpPr>
          <p:spPr>
            <a:xfrm>
              <a:off x="7368991" y="1723250"/>
              <a:ext cx="2338811" cy="4319654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ector: Curvo 225">
              <a:extLst>
                <a:ext uri="{FF2B5EF4-FFF2-40B4-BE49-F238E27FC236}">
                  <a16:creationId xmlns:a16="http://schemas.microsoft.com/office/drawing/2014/main" id="{259925B3-C899-430A-BBF8-4049A4F8ED69}"/>
                </a:ext>
              </a:extLst>
            </p:cNvPr>
            <p:cNvCxnSpPr>
              <a:cxnSpLocks/>
              <a:stCxn id="147" idx="1"/>
              <a:endCxn id="106" idx="0"/>
            </p:cNvCxnSpPr>
            <p:nvPr/>
          </p:nvCxnSpPr>
          <p:spPr>
            <a:xfrm rot="10800000" flipV="1">
              <a:off x="6161694" y="1723249"/>
              <a:ext cx="811397" cy="110837"/>
            </a:xfrm>
            <a:prstGeom prst="curvedConnector2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ector: Curvo 230">
              <a:extLst>
                <a:ext uri="{FF2B5EF4-FFF2-40B4-BE49-F238E27FC236}">
                  <a16:creationId xmlns:a16="http://schemas.microsoft.com/office/drawing/2014/main" id="{799EEDAF-4734-47FD-956E-1B7AFC585E3F}"/>
                </a:ext>
              </a:extLst>
            </p:cNvPr>
            <p:cNvCxnSpPr>
              <a:cxnSpLocks/>
              <a:stCxn id="187" idx="3"/>
              <a:endCxn id="107" idx="1"/>
            </p:cNvCxnSpPr>
            <p:nvPr/>
          </p:nvCxnSpPr>
          <p:spPr>
            <a:xfrm flipV="1">
              <a:off x="2933963" y="2224604"/>
              <a:ext cx="2964168" cy="4096251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ector: Curvo 233">
              <a:extLst>
                <a:ext uri="{FF2B5EF4-FFF2-40B4-BE49-F238E27FC236}">
                  <a16:creationId xmlns:a16="http://schemas.microsoft.com/office/drawing/2014/main" id="{814594BA-0AFA-4F1C-A3E1-D236A288CF2A}"/>
                </a:ext>
              </a:extLst>
            </p:cNvPr>
            <p:cNvCxnSpPr>
              <a:cxnSpLocks/>
              <a:endCxn id="98" idx="1"/>
            </p:cNvCxnSpPr>
            <p:nvPr/>
          </p:nvCxnSpPr>
          <p:spPr>
            <a:xfrm rot="5400000" flipH="1" flipV="1">
              <a:off x="4751090" y="3212270"/>
              <a:ext cx="1721684" cy="1340275"/>
            </a:xfrm>
            <a:prstGeom prst="curvedConnector2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667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ixaDeTexto 16">
            <a:extLst>
              <a:ext uri="{FF2B5EF4-FFF2-40B4-BE49-F238E27FC236}">
                <a16:creationId xmlns:a16="http://schemas.microsoft.com/office/drawing/2014/main" id="{45A4806F-0E87-404A-A4D9-C79046026A59}"/>
              </a:ext>
            </a:extLst>
          </p:cNvPr>
          <p:cNvSpPr txBox="1"/>
          <p:nvPr/>
        </p:nvSpPr>
        <p:spPr>
          <a:xfrm>
            <a:off x="1057156" y="-4989"/>
            <a:ext cx="1620000" cy="1440000"/>
          </a:xfrm>
          <a:prstGeom prst="ellipse">
            <a:avLst/>
          </a:prstGeom>
          <a:noFill/>
          <a:ln w="76200">
            <a:solidFill>
              <a:srgbClr val="ED8945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pt-BR" sz="1600" b="1" i="0" dirty="0">
                <a:effectLst/>
                <a:latin typeface="Univers Condensed Light" panose="020B0306020202040204" pitchFamily="34" charset="0"/>
              </a:rPr>
              <a:t>Uso Sustentável</a:t>
            </a:r>
            <a:endParaRPr lang="pt-BR" sz="1600" dirty="0">
              <a:latin typeface="Univers Condensed Light" panose="020B030602020204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69A0044-349D-4934-BD95-20992548EC56}"/>
              </a:ext>
            </a:extLst>
          </p:cNvPr>
          <p:cNvSpPr txBox="1"/>
          <p:nvPr/>
        </p:nvSpPr>
        <p:spPr>
          <a:xfrm>
            <a:off x="0" y="793436"/>
            <a:ext cx="1620000" cy="1440000"/>
          </a:xfrm>
          <a:prstGeom prst="ellipse">
            <a:avLst/>
          </a:prstGeom>
          <a:solidFill>
            <a:srgbClr val="F1A069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pt-BR" b="1" i="0" dirty="0">
                <a:solidFill>
                  <a:schemeClr val="bg1"/>
                </a:solidFill>
                <a:effectLst/>
                <a:latin typeface="Univers Condensed Light" panose="020B0306020202040204" pitchFamily="34" charset="0"/>
              </a:rPr>
              <a:t>uso direto</a:t>
            </a:r>
            <a:endParaRPr lang="pt-BR" dirty="0">
              <a:solidFill>
                <a:schemeClr val="bg1"/>
              </a:solidFill>
              <a:latin typeface="Univers Condensed Light" panose="020B030602020204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94F7493-0312-4D64-849C-4E77FA50D5BB}"/>
              </a:ext>
            </a:extLst>
          </p:cNvPr>
          <p:cNvSpPr txBox="1"/>
          <p:nvPr/>
        </p:nvSpPr>
        <p:spPr>
          <a:xfrm>
            <a:off x="208010" y="283167"/>
            <a:ext cx="117759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3600" b="1" i="0" u="none" strike="noStrike" dirty="0">
                <a:solidFill>
                  <a:srgbClr val="ED8945"/>
                </a:solidFill>
                <a:effectLst/>
                <a:latin typeface="Lucida Console" panose="020B0609040504020204" pitchFamily="49" charset="0"/>
              </a:rPr>
              <a:t> O QUE É Área de </a:t>
            </a:r>
          </a:p>
          <a:p>
            <a:pPr algn="r"/>
            <a:r>
              <a:rPr lang="pt-BR" sz="3600" b="1" i="0" u="none" strike="noStrike" dirty="0">
                <a:solidFill>
                  <a:srgbClr val="ED8945"/>
                </a:solidFill>
                <a:effectLst/>
                <a:latin typeface="Lucida Console" panose="020B0609040504020204" pitchFamily="49" charset="0"/>
              </a:rPr>
              <a:t>Proteção Ambiental _ SNUC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9EAD9301-8EB4-4229-A7DC-A6F52E9D2B3E}"/>
              </a:ext>
            </a:extLst>
          </p:cNvPr>
          <p:cNvSpPr txBox="1"/>
          <p:nvPr/>
        </p:nvSpPr>
        <p:spPr>
          <a:xfrm>
            <a:off x="113609" y="3560390"/>
            <a:ext cx="25635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accent2">
                    <a:lumMod val="50000"/>
                  </a:schemeClr>
                </a:solidFill>
                <a:latin typeface="Univers Condensed Light" panose="020B0306020202040204" pitchFamily="34" charset="0"/>
              </a:rPr>
              <a:t>dentro dos </a:t>
            </a:r>
            <a:r>
              <a:rPr lang="pt-BR" b="0" i="0" dirty="0">
                <a:solidFill>
                  <a:schemeClr val="accent2">
                    <a:lumMod val="50000"/>
                  </a:schemeClr>
                </a:solidFill>
                <a:effectLst/>
                <a:latin typeface="Univers Condensed Light" panose="020B0306020202040204" pitchFamily="34" charset="0"/>
              </a:rPr>
              <a:t>limites constitucionais, podem ser estabelecidas normas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D0B2AF41-79DD-4208-AD0A-5BD2549D4835}"/>
              </a:ext>
            </a:extLst>
          </p:cNvPr>
          <p:cNvSpPr txBox="1"/>
          <p:nvPr/>
        </p:nvSpPr>
        <p:spPr>
          <a:xfrm>
            <a:off x="9308790" y="1828755"/>
            <a:ext cx="267519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800" b="1" i="0" dirty="0">
                <a:solidFill>
                  <a:srgbClr val="000000"/>
                </a:solidFill>
                <a:effectLst/>
                <a:latin typeface="Univers Condensed Light" panose="020B0306020202040204" pitchFamily="34" charset="0"/>
              </a:rPr>
              <a:t>objetivos básicos: proteger a diversidade biológica, disciplinar o processo de ocupação e assegurar a sustentabilidade do uso dos recursos naturais</a:t>
            </a:r>
            <a:endParaRPr lang="pt-BR" sz="2800" b="1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BCBCFE4B-4C81-48C3-9C08-CA173678BBED}"/>
              </a:ext>
            </a:extLst>
          </p:cNvPr>
          <p:cNvSpPr txBox="1"/>
          <p:nvPr/>
        </p:nvSpPr>
        <p:spPr>
          <a:xfrm>
            <a:off x="113609" y="2577273"/>
            <a:ext cx="25635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b="0" i="0" dirty="0">
                <a:solidFill>
                  <a:schemeClr val="accent2">
                    <a:lumMod val="50000"/>
                  </a:schemeClr>
                </a:solidFill>
                <a:effectLst/>
                <a:latin typeface="Univers Condensed Light" panose="020B0306020202040204" pitchFamily="34" charset="0"/>
              </a:rPr>
              <a:t>constituída por terras públicas ou privadas</a:t>
            </a:r>
            <a:endParaRPr lang="pt-B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CFD2C5F7-8F6D-485B-B709-FDB15B83552C}"/>
              </a:ext>
            </a:extLst>
          </p:cNvPr>
          <p:cNvSpPr txBox="1"/>
          <p:nvPr/>
        </p:nvSpPr>
        <p:spPr>
          <a:xfrm>
            <a:off x="113609" y="5097505"/>
            <a:ext cx="256354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b="0" i="0" dirty="0">
                <a:solidFill>
                  <a:schemeClr val="accent2">
                    <a:lumMod val="50000"/>
                  </a:schemeClr>
                </a:solidFill>
                <a:effectLst/>
                <a:latin typeface="Univers Condensed Light" panose="020B0306020202040204" pitchFamily="34" charset="0"/>
              </a:rPr>
              <a:t>sob propriedade privada, cabe ao proprietário estabelecer as condições para pesquisa e visitação pública</a:t>
            </a:r>
          </a:p>
        </p:txBody>
      </p:sp>
      <p:pic>
        <p:nvPicPr>
          <p:cNvPr id="11" name="Picture 4" descr="Prefeitura de Atibaia/SP investe na informatização da Educação Pública |  Vivver Sistemas">
            <a:extLst>
              <a:ext uri="{FF2B5EF4-FFF2-40B4-BE49-F238E27FC236}">
                <a16:creationId xmlns:a16="http://schemas.microsoft.com/office/drawing/2014/main" id="{ACAD36D9-745D-42C6-BA34-E543E1BD87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8"/>
          <a:stretch/>
        </p:blipFill>
        <p:spPr bwMode="auto">
          <a:xfrm>
            <a:off x="6175630" y="2012801"/>
            <a:ext cx="2791738" cy="22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Jundiaí tem o Jardim Botânico e a Serra do Japi, ambos com grande variedade de fauna e flora">
            <a:extLst>
              <a:ext uri="{FF2B5EF4-FFF2-40B4-BE49-F238E27FC236}">
                <a16:creationId xmlns:a16="http://schemas.microsoft.com/office/drawing/2014/main" id="{DD1C8875-277B-4615-803F-27D6974AF7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1"/>
          <a:stretch/>
        </p:blipFill>
        <p:spPr bwMode="auto">
          <a:xfrm>
            <a:off x="6175631" y="4428628"/>
            <a:ext cx="2791738" cy="22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9724F6AA-C41D-4A45-994D-C07AA7D9B7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3" r="11753"/>
          <a:stretch/>
        </p:blipFill>
        <p:spPr bwMode="auto">
          <a:xfrm>
            <a:off x="2972833" y="4428628"/>
            <a:ext cx="2977916" cy="22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Fazenda 153000m² à venda Bragança Paulista,SP - R$ 3.500.000 RIFA30001 -  Reinaldo Imóveis">
            <a:extLst>
              <a:ext uri="{FF2B5EF4-FFF2-40B4-BE49-F238E27FC236}">
                <a16:creationId xmlns:a16="http://schemas.microsoft.com/office/drawing/2014/main" id="{004AB55F-0F91-4BB7-90DE-DA5AC4A554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6" r="-1" b="16228"/>
          <a:stretch/>
        </p:blipFill>
        <p:spPr bwMode="auto">
          <a:xfrm>
            <a:off x="2972833" y="2011365"/>
            <a:ext cx="2977916" cy="223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64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78390CAF-D9F7-4F38-B456-7C4C6130F1E4}"/>
              </a:ext>
            </a:extLst>
          </p:cNvPr>
          <p:cNvSpPr txBox="1"/>
          <p:nvPr/>
        </p:nvSpPr>
        <p:spPr>
          <a:xfrm>
            <a:off x="203413" y="283167"/>
            <a:ext cx="117759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3600" b="1" i="0" u="none" strike="noStrike" dirty="0">
                <a:effectLst/>
                <a:latin typeface="Lucida Console" panose="020B0609040504020204" pitchFamily="49" charset="0"/>
              </a:rPr>
              <a:t>ROTEIRO METODOLÓGICO PARA ELABORAÇÃO DE PLANOS DE MANEJO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0919112-2C30-4092-A26B-8EE7B5838F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29" t="14921" r="35268" b="5555"/>
          <a:stretch/>
        </p:blipFill>
        <p:spPr>
          <a:xfrm>
            <a:off x="4830627" y="2456970"/>
            <a:ext cx="2447965" cy="355487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9C2F210-31FE-47B3-AAA6-EFAF167C2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50" t="19047" r="37500" b="7619"/>
          <a:stretch/>
        </p:blipFill>
        <p:spPr>
          <a:xfrm>
            <a:off x="7705948" y="2456970"/>
            <a:ext cx="2477638" cy="3554871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8E9E1FDF-A354-4568-9FD6-48CABECA3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8414" y="3080243"/>
            <a:ext cx="239485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solidFill>
                  <a:srgbClr val="00B050"/>
                </a:solidFill>
                <a:latin typeface="Univers Condensed Light" panose="020B0306020202040204" pitchFamily="34" charset="0"/>
              </a:rPr>
              <a:t>projeto piloto 2017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62F09D6E-D70D-4BAA-A0B7-2C2D4450A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3735" y="6027003"/>
            <a:ext cx="239485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solidFill>
                  <a:srgbClr val="00B050"/>
                </a:solidFill>
                <a:latin typeface="Univers Condensed Light" panose="020B0306020202040204" pitchFamily="34" charset="0"/>
              </a:rPr>
              <a:t>2018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D868B8B-B4DD-499B-B0CB-5D3045822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7338" y="6027003"/>
            <a:ext cx="239485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solidFill>
                  <a:srgbClr val="00B050"/>
                </a:solidFill>
                <a:latin typeface="Univers Condensed Light" panose="020B0306020202040204" pitchFamily="34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2914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lipse 40">
            <a:extLst>
              <a:ext uri="{FF2B5EF4-FFF2-40B4-BE49-F238E27FC236}">
                <a16:creationId xmlns:a16="http://schemas.microsoft.com/office/drawing/2014/main" id="{10B5A769-483A-4006-96FE-0DB864C79D43}"/>
              </a:ext>
            </a:extLst>
          </p:cNvPr>
          <p:cNvSpPr/>
          <p:nvPr/>
        </p:nvSpPr>
        <p:spPr>
          <a:xfrm>
            <a:off x="2459336" y="979770"/>
            <a:ext cx="298767" cy="31879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89DEA691-5ED1-4FAB-B421-A8257261F557}"/>
              </a:ext>
            </a:extLst>
          </p:cNvPr>
          <p:cNvSpPr/>
          <p:nvPr/>
        </p:nvSpPr>
        <p:spPr>
          <a:xfrm>
            <a:off x="3090065" y="1613806"/>
            <a:ext cx="298767" cy="31879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A575181E-7657-4205-96CE-9DAA67550D4C}"/>
              </a:ext>
            </a:extLst>
          </p:cNvPr>
          <p:cNvSpPr/>
          <p:nvPr/>
        </p:nvSpPr>
        <p:spPr>
          <a:xfrm>
            <a:off x="3553566" y="2623528"/>
            <a:ext cx="298767" cy="31879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0C8092EB-3E50-4DE3-AFB8-98AC2984D296}"/>
              </a:ext>
            </a:extLst>
          </p:cNvPr>
          <p:cNvGrpSpPr/>
          <p:nvPr/>
        </p:nvGrpSpPr>
        <p:grpSpPr>
          <a:xfrm>
            <a:off x="118608" y="873237"/>
            <a:ext cx="6242302" cy="5628896"/>
            <a:chOff x="118608" y="873237"/>
            <a:chExt cx="6242302" cy="5628896"/>
          </a:xfrm>
        </p:grpSpPr>
        <p:pic>
          <p:nvPicPr>
            <p:cNvPr id="5" name="Imagem 7" descr="MP_APAs3.png">
              <a:extLst>
                <a:ext uri="{FF2B5EF4-FFF2-40B4-BE49-F238E27FC236}">
                  <a16:creationId xmlns:a16="http://schemas.microsoft.com/office/drawing/2014/main" id="{BCF12685-D695-416B-8BE7-E2D028DFA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 l="30545" t="10172" r="35469" b="11545"/>
            <a:stretch>
              <a:fillRect/>
            </a:stretch>
          </p:blipFill>
          <p:spPr bwMode="auto">
            <a:xfrm>
              <a:off x="2312852" y="873237"/>
              <a:ext cx="1562521" cy="25839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EC695FF2-E039-489F-BE19-9ECF54FE81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131" y="4441506"/>
              <a:ext cx="579596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4800" b="1" dirty="0">
                  <a:solidFill>
                    <a:srgbClr val="00B050"/>
                  </a:solidFill>
                  <a:latin typeface="Univers Condensed Light" panose="020B0306020202040204" pitchFamily="34" charset="0"/>
                </a:rPr>
                <a:t>ZONEAMENTO DA UC</a:t>
              </a:r>
            </a:p>
          </p:txBody>
        </p:sp>
        <p:grpSp>
          <p:nvGrpSpPr>
            <p:cNvPr id="11" name="Grupo 11">
              <a:extLst>
                <a:ext uri="{FF2B5EF4-FFF2-40B4-BE49-F238E27FC236}">
                  <a16:creationId xmlns:a16="http://schemas.microsoft.com/office/drawing/2014/main" id="{76905703-BD8B-44ED-A8BC-27A01B9F0875}"/>
                </a:ext>
              </a:extLst>
            </p:cNvPr>
            <p:cNvGrpSpPr/>
            <p:nvPr/>
          </p:nvGrpSpPr>
          <p:grpSpPr>
            <a:xfrm>
              <a:off x="118608" y="5383628"/>
              <a:ext cx="6242302" cy="1118505"/>
              <a:chOff x="1584921" y="2914435"/>
              <a:chExt cx="6242302" cy="1118505"/>
            </a:xfrm>
          </p:grpSpPr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6CB250CE-A6F7-40DC-A071-2D39F3F5BB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921" y="2914435"/>
                <a:ext cx="2309397" cy="11079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6600" b="1" dirty="0">
                    <a:solidFill>
                      <a:srgbClr val="00B050"/>
                    </a:solidFill>
                    <a:latin typeface="Univers Condensed Light" panose="020B0306020202040204" pitchFamily="34" charset="0"/>
                    <a:cs typeface="Kalinga" pitchFamily="34" charset="0"/>
                  </a:rPr>
                  <a:t>ZONA</a:t>
                </a:r>
              </a:p>
            </p:txBody>
          </p:sp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8CDAE567-F603-4BB3-8B77-5618AE2206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64088" y="2924944"/>
                <a:ext cx="2463135" cy="11079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6600" b="1" dirty="0">
                    <a:solidFill>
                      <a:srgbClr val="00B050"/>
                    </a:solidFill>
                    <a:latin typeface="Univers Condensed Light" panose="020B0306020202040204" pitchFamily="34" charset="0"/>
                    <a:cs typeface="Kalinga" pitchFamily="34" charset="0"/>
                  </a:rPr>
                  <a:t>ÁREA</a:t>
                </a:r>
              </a:p>
            </p:txBody>
          </p:sp>
          <p:sp>
            <p:nvSpPr>
              <p:cNvPr id="14" name="Mais 26">
                <a:extLst>
                  <a:ext uri="{FF2B5EF4-FFF2-40B4-BE49-F238E27FC236}">
                    <a16:creationId xmlns:a16="http://schemas.microsoft.com/office/drawing/2014/main" id="{77D7FE9F-6ED5-4E17-9331-ABB29F01924A}"/>
                  </a:ext>
                </a:extLst>
              </p:cNvPr>
              <p:cNvSpPr/>
              <p:nvPr/>
            </p:nvSpPr>
            <p:spPr>
              <a:xfrm>
                <a:off x="4089143" y="2993646"/>
                <a:ext cx="1080120" cy="949574"/>
              </a:xfrm>
              <a:prstGeom prst="mathPlus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Univers Condensed Light" panose="020B0306020202040204" pitchFamily="34" charset="0"/>
                </a:endParaRPr>
              </a:p>
            </p:txBody>
          </p:sp>
        </p:grpSp>
        <p:cxnSp>
          <p:nvCxnSpPr>
            <p:cNvPr id="30" name="Conector de Seta Reta 29">
              <a:extLst>
                <a:ext uri="{FF2B5EF4-FFF2-40B4-BE49-F238E27FC236}">
                  <a16:creationId xmlns:a16="http://schemas.microsoft.com/office/drawing/2014/main" id="{9854A90E-A332-4E50-B8ED-D91FFA042EDC}"/>
                </a:ext>
              </a:extLst>
            </p:cNvPr>
            <p:cNvCxnSpPr>
              <a:cxnSpLocks/>
              <a:stCxn id="5" idx="2"/>
              <a:endCxn id="6" idx="0"/>
            </p:cNvCxnSpPr>
            <p:nvPr/>
          </p:nvCxnSpPr>
          <p:spPr>
            <a:xfrm flipH="1">
              <a:off x="3094112" y="3457188"/>
              <a:ext cx="1" cy="984318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tângulo 8">
            <a:extLst>
              <a:ext uri="{FF2B5EF4-FFF2-40B4-BE49-F238E27FC236}">
                <a16:creationId xmlns:a16="http://schemas.microsoft.com/office/drawing/2014/main" id="{AF122DBE-A950-466A-894E-60D4E90AED7D}"/>
              </a:ext>
            </a:extLst>
          </p:cNvPr>
          <p:cNvSpPr/>
          <p:nvPr/>
        </p:nvSpPr>
        <p:spPr>
          <a:xfrm>
            <a:off x="5162493" y="1074579"/>
            <a:ext cx="49637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Univers Condensed Light" panose="020B0306020202040204" pitchFamily="34" charset="0"/>
                <a:cs typeface="Arial" pitchFamily="34" charset="0"/>
              </a:rPr>
              <a:t>=</a:t>
            </a: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D3D86565-3BBF-4DC1-8D3E-776D2E918DB7}"/>
              </a:ext>
            </a:extLst>
          </p:cNvPr>
          <p:cNvSpPr/>
          <p:nvPr/>
        </p:nvSpPr>
        <p:spPr>
          <a:xfrm>
            <a:off x="1538735" y="1846203"/>
            <a:ext cx="337457" cy="3374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4" name="Agrupar 63">
            <a:extLst>
              <a:ext uri="{FF2B5EF4-FFF2-40B4-BE49-F238E27FC236}">
                <a16:creationId xmlns:a16="http://schemas.microsoft.com/office/drawing/2014/main" id="{3519FA4D-3AD5-43CA-8089-675F6CF6CCA7}"/>
              </a:ext>
            </a:extLst>
          </p:cNvPr>
          <p:cNvGrpSpPr/>
          <p:nvPr/>
        </p:nvGrpSpPr>
        <p:grpSpPr>
          <a:xfrm>
            <a:off x="3597318" y="1310729"/>
            <a:ext cx="8299060" cy="1584905"/>
            <a:chOff x="3597318" y="1310729"/>
            <a:chExt cx="8299060" cy="1584905"/>
          </a:xfrm>
        </p:grpSpPr>
        <p:sp>
          <p:nvSpPr>
            <p:cNvPr id="7" name="Mais 9">
              <a:extLst>
                <a:ext uri="{FF2B5EF4-FFF2-40B4-BE49-F238E27FC236}">
                  <a16:creationId xmlns:a16="http://schemas.microsoft.com/office/drawing/2014/main" id="{8760A030-8D73-464B-AD62-F5D1C0BE49AE}"/>
                </a:ext>
              </a:extLst>
            </p:cNvPr>
            <p:cNvSpPr/>
            <p:nvPr/>
          </p:nvSpPr>
          <p:spPr>
            <a:xfrm>
              <a:off x="9993388" y="1636028"/>
              <a:ext cx="780646" cy="686509"/>
            </a:xfrm>
            <a:prstGeom prst="mathPlus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Univers Condensed Light" panose="020B0306020202040204" pitchFamily="34" charset="0"/>
              </a:endParaRPr>
            </a:p>
          </p:txBody>
        </p:sp>
        <p:pic>
          <p:nvPicPr>
            <p:cNvPr id="4" name="Imagem 3" descr="3.jpg">
              <a:extLst>
                <a:ext uri="{FF2B5EF4-FFF2-40B4-BE49-F238E27FC236}">
                  <a16:creationId xmlns:a16="http://schemas.microsoft.com/office/drawing/2014/main" id="{62EC7580-0E2C-4D76-B434-5F66D4065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871206" y="1310729"/>
              <a:ext cx="1025172" cy="1278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7" name="Forma 72">
              <a:extLst>
                <a:ext uri="{FF2B5EF4-FFF2-40B4-BE49-F238E27FC236}">
                  <a16:creationId xmlns:a16="http://schemas.microsoft.com/office/drawing/2014/main" id="{862E460C-B3D0-4322-AD97-C6ED03A3A2FB}"/>
                </a:ext>
              </a:extLst>
            </p:cNvPr>
            <p:cNvCxnSpPr>
              <a:cxnSpLocks/>
              <a:stCxn id="38" idx="3"/>
              <a:endCxn id="4" idx="2"/>
            </p:cNvCxnSpPr>
            <p:nvPr/>
          </p:nvCxnSpPr>
          <p:spPr>
            <a:xfrm rot="5400000" flipH="1" flipV="1">
              <a:off x="7337543" y="-1150614"/>
              <a:ext cx="306023" cy="7786473"/>
            </a:xfrm>
            <a:prstGeom prst="bentConnector3">
              <a:avLst>
                <a:gd name="adj1" fmla="val -89956"/>
              </a:avLst>
            </a:prstGeom>
            <a:ln w="38100">
              <a:solidFill>
                <a:srgbClr val="ED8945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Agrupar 62">
            <a:extLst>
              <a:ext uri="{FF2B5EF4-FFF2-40B4-BE49-F238E27FC236}">
                <a16:creationId xmlns:a16="http://schemas.microsoft.com/office/drawing/2014/main" id="{E6E69C74-65B5-407E-9A53-E0F293884A48}"/>
              </a:ext>
            </a:extLst>
          </p:cNvPr>
          <p:cNvGrpSpPr/>
          <p:nvPr/>
        </p:nvGrpSpPr>
        <p:grpSpPr>
          <a:xfrm>
            <a:off x="3239448" y="1181664"/>
            <a:ext cx="6456028" cy="1724309"/>
            <a:chOff x="3239448" y="1181664"/>
            <a:chExt cx="6456028" cy="1724309"/>
          </a:xfrm>
        </p:grpSpPr>
        <p:sp>
          <p:nvSpPr>
            <p:cNvPr id="8" name="Mais 10">
              <a:extLst>
                <a:ext uri="{FF2B5EF4-FFF2-40B4-BE49-F238E27FC236}">
                  <a16:creationId xmlns:a16="http://schemas.microsoft.com/office/drawing/2014/main" id="{5B8D0437-3C4C-4EA2-B78C-02DC9BC0FF03}"/>
                </a:ext>
              </a:extLst>
            </p:cNvPr>
            <p:cNvSpPr/>
            <p:nvPr/>
          </p:nvSpPr>
          <p:spPr>
            <a:xfrm>
              <a:off x="7422700" y="1589343"/>
              <a:ext cx="780646" cy="686509"/>
            </a:xfrm>
            <a:prstGeom prst="mathPlus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Univers Condensed Light" panose="020B0306020202040204" pitchFamily="34" charset="0"/>
              </a:endParaRPr>
            </a:p>
          </p:txBody>
        </p:sp>
        <p:pic>
          <p:nvPicPr>
            <p:cNvPr id="3" name="Imagem 2" descr="2.jpg">
              <a:extLst>
                <a:ext uri="{FF2B5EF4-FFF2-40B4-BE49-F238E27FC236}">
                  <a16:creationId xmlns:a16="http://schemas.microsoft.com/office/drawing/2014/main" id="{8E4467F6-C107-4E1C-AA29-48E61215A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 r="18417"/>
            <a:stretch>
              <a:fillRect/>
            </a:stretch>
          </p:blipFill>
          <p:spPr bwMode="auto">
            <a:xfrm>
              <a:off x="8445295" y="1181664"/>
              <a:ext cx="1250181" cy="1724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3" name="Forma 72">
              <a:extLst>
                <a:ext uri="{FF2B5EF4-FFF2-40B4-BE49-F238E27FC236}">
                  <a16:creationId xmlns:a16="http://schemas.microsoft.com/office/drawing/2014/main" id="{FE675F16-D505-4C2D-9DB4-DE6FB87F1D38}"/>
                </a:ext>
              </a:extLst>
            </p:cNvPr>
            <p:cNvCxnSpPr>
              <a:cxnSpLocks/>
              <a:stCxn id="37" idx="0"/>
              <a:endCxn id="3" idx="0"/>
            </p:cNvCxnSpPr>
            <p:nvPr/>
          </p:nvCxnSpPr>
          <p:spPr>
            <a:xfrm rot="5400000" flipH="1" flipV="1">
              <a:off x="5938846" y="-1517733"/>
              <a:ext cx="432142" cy="5830937"/>
            </a:xfrm>
            <a:prstGeom prst="bentConnector3">
              <a:avLst>
                <a:gd name="adj1" fmla="val 152899"/>
              </a:avLst>
            </a:prstGeom>
            <a:ln w="38100">
              <a:solidFill>
                <a:srgbClr val="ED8945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Agrupar 60">
            <a:extLst>
              <a:ext uri="{FF2B5EF4-FFF2-40B4-BE49-F238E27FC236}">
                <a16:creationId xmlns:a16="http://schemas.microsoft.com/office/drawing/2014/main" id="{B62BBDD4-E86C-4E16-99FB-BF59064C7C32}"/>
              </a:ext>
            </a:extLst>
          </p:cNvPr>
          <p:cNvGrpSpPr/>
          <p:nvPr/>
        </p:nvGrpSpPr>
        <p:grpSpPr>
          <a:xfrm>
            <a:off x="2608719" y="979770"/>
            <a:ext cx="4311603" cy="1609841"/>
            <a:chOff x="2608719" y="979770"/>
            <a:chExt cx="4311603" cy="1609841"/>
          </a:xfrm>
        </p:grpSpPr>
        <p:pic>
          <p:nvPicPr>
            <p:cNvPr id="2" name="Imagem 1" descr="1.jpg">
              <a:extLst>
                <a:ext uri="{FF2B5EF4-FFF2-40B4-BE49-F238E27FC236}">
                  <a16:creationId xmlns:a16="http://schemas.microsoft.com/office/drawing/2014/main" id="{47433216-877D-4CDC-B427-E10FF2B04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96000" y="1275585"/>
              <a:ext cx="824322" cy="1314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8" name="Forma 72">
              <a:extLst>
                <a:ext uri="{FF2B5EF4-FFF2-40B4-BE49-F238E27FC236}">
                  <a16:creationId xmlns:a16="http://schemas.microsoft.com/office/drawing/2014/main" id="{1D3294A5-69F4-4496-BEF1-1B74B0283B3C}"/>
                </a:ext>
              </a:extLst>
            </p:cNvPr>
            <p:cNvCxnSpPr>
              <a:cxnSpLocks/>
              <a:stCxn id="41" idx="0"/>
              <a:endCxn id="2" idx="0"/>
            </p:cNvCxnSpPr>
            <p:nvPr/>
          </p:nvCxnSpPr>
          <p:spPr>
            <a:xfrm rot="16200000" flipH="1">
              <a:off x="4410532" y="-822043"/>
              <a:ext cx="295815" cy="3899441"/>
            </a:xfrm>
            <a:prstGeom prst="bentConnector3">
              <a:avLst>
                <a:gd name="adj1" fmla="val -77278"/>
              </a:avLst>
            </a:prstGeom>
            <a:ln w="38100">
              <a:solidFill>
                <a:srgbClr val="ED8945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289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 descr="20170418_175636_Richtone(HDR).jpg">
            <a:extLst>
              <a:ext uri="{FF2B5EF4-FFF2-40B4-BE49-F238E27FC236}">
                <a16:creationId xmlns:a16="http://schemas.microsoft.com/office/drawing/2014/main" id="{1697BA4A-DBF1-4ED3-A7C9-68B80163FAA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4500" r="9990"/>
          <a:stretch>
            <a:fillRect/>
          </a:stretch>
        </p:blipFill>
        <p:spPr>
          <a:xfrm>
            <a:off x="0" y="5058000"/>
            <a:ext cx="2736304" cy="1800000"/>
          </a:xfrm>
          <a:prstGeom prst="rect">
            <a:avLst/>
          </a:prstGeom>
          <a:ln w="76200">
            <a:noFill/>
          </a:ln>
        </p:spPr>
      </p:pic>
      <p:pic>
        <p:nvPicPr>
          <p:cNvPr id="21" name="Imagem 20" descr="ee-bananal-01.jpg">
            <a:extLst>
              <a:ext uri="{FF2B5EF4-FFF2-40B4-BE49-F238E27FC236}">
                <a16:creationId xmlns:a16="http://schemas.microsoft.com/office/drawing/2014/main" id="{09DC73E3-5A72-4D6C-B67B-52BE0CBDB32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701689" cy="1800000"/>
          </a:xfrm>
          <a:prstGeom prst="rect">
            <a:avLst/>
          </a:prstGeom>
          <a:ln w="76200">
            <a:noFill/>
          </a:ln>
        </p:spPr>
      </p:pic>
      <p:pic>
        <p:nvPicPr>
          <p:cNvPr id="22" name="Imagem 21" descr="14.jpg">
            <a:extLst>
              <a:ext uri="{FF2B5EF4-FFF2-40B4-BE49-F238E27FC236}">
                <a16:creationId xmlns:a16="http://schemas.microsoft.com/office/drawing/2014/main" id="{3CEC46F3-9C5E-4722-B32D-B53D1CC5B3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574000"/>
            <a:ext cx="2602410" cy="1800000"/>
          </a:xfrm>
          <a:prstGeom prst="rect">
            <a:avLst/>
          </a:prstGeom>
          <a:ln w="76200">
            <a:noFill/>
          </a:ln>
        </p:spPr>
      </p:pic>
      <p:sp>
        <p:nvSpPr>
          <p:cNvPr id="23" name="Elipse 22">
            <a:extLst>
              <a:ext uri="{FF2B5EF4-FFF2-40B4-BE49-F238E27FC236}">
                <a16:creationId xmlns:a16="http://schemas.microsoft.com/office/drawing/2014/main" id="{2956E0FF-E11A-43B5-8604-36340C17D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0788" y="5598378"/>
            <a:ext cx="1800000" cy="1620000"/>
          </a:xfrm>
          <a:prstGeom prst="ellipse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Univers Condensed Light" panose="020B0306020202040204" pitchFamily="34" charset="0"/>
                <a:cs typeface="Kalinga" pitchFamily="34" charset="0"/>
              </a:rPr>
              <a:t>BELEZA </a:t>
            </a:r>
          </a:p>
          <a:p>
            <a:pPr algn="ctr"/>
            <a:r>
              <a:rPr lang="pt-BR" sz="1400" b="1" dirty="0">
                <a:solidFill>
                  <a:schemeClr val="bg1"/>
                </a:solidFill>
                <a:latin typeface="Univers Condensed Light" panose="020B0306020202040204" pitchFamily="34" charset="0"/>
                <a:cs typeface="Kalinga" pitchFamily="34" charset="0"/>
              </a:rPr>
              <a:t>CÊNICA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914C4DCA-77D2-4801-BB49-86CB9B261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0788" y="540378"/>
            <a:ext cx="1800000" cy="1620000"/>
          </a:xfrm>
          <a:prstGeom prst="ellipse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Univers Condensed Light" panose="020B0306020202040204" pitchFamily="34" charset="0"/>
                <a:cs typeface="Kalinga" pitchFamily="34" charset="0"/>
              </a:rPr>
              <a:t>POTENCIAL</a:t>
            </a:r>
          </a:p>
          <a:p>
            <a:pPr algn="ctr"/>
            <a:r>
              <a:rPr lang="pt-BR" sz="1400" b="1" dirty="0">
                <a:solidFill>
                  <a:schemeClr val="bg1"/>
                </a:solidFill>
                <a:latin typeface="Univers Condensed Light" panose="020B0306020202040204" pitchFamily="34" charset="0"/>
                <a:cs typeface="Kalinga" pitchFamily="34" charset="0"/>
              </a:rPr>
              <a:t>PARA USO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BCADC018-C604-40BA-B922-DA806C314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0788" y="3114378"/>
            <a:ext cx="1800000" cy="1620000"/>
          </a:xfrm>
          <a:prstGeom prst="ellipse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Univers Condensed Light" panose="020B0306020202040204" pitchFamily="34" charset="0"/>
                <a:cs typeface="Kalinga" pitchFamily="34" charset="0"/>
              </a:rPr>
              <a:t>AREAS  COM POTENCIAL PARA  CONSERVAR</a:t>
            </a:r>
          </a:p>
        </p:txBody>
      </p:sp>
      <p:pic>
        <p:nvPicPr>
          <p:cNvPr id="2" name="Imagem 26" descr="MP_APAs3.png">
            <a:extLst>
              <a:ext uri="{FF2B5EF4-FFF2-40B4-BE49-F238E27FC236}">
                <a16:creationId xmlns:a16="http://schemas.microsoft.com/office/drawing/2014/main" id="{7B1ED8F6-CF58-42CF-AD14-5CC70508B30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12918" t="31030" r="8798" b="35469"/>
          <a:stretch>
            <a:fillRect/>
          </a:stretch>
        </p:blipFill>
        <p:spPr bwMode="auto">
          <a:xfrm>
            <a:off x="5190836" y="3305073"/>
            <a:ext cx="368935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2" descr="noun_529774_cc.png">
            <a:extLst>
              <a:ext uri="{FF2B5EF4-FFF2-40B4-BE49-F238E27FC236}">
                <a16:creationId xmlns:a16="http://schemas.microsoft.com/office/drawing/2014/main" id="{06D11CDE-BFED-499D-B513-372078C36C1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b="12201"/>
          <a:stretch>
            <a:fillRect/>
          </a:stretch>
        </p:blipFill>
        <p:spPr bwMode="auto">
          <a:xfrm>
            <a:off x="10999292" y="1522723"/>
            <a:ext cx="1043234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5CCDA5A4-90DE-4081-9481-35BBD5F00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4325" y="1708780"/>
            <a:ext cx="194439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000" b="1" cap="all" dirty="0">
                <a:latin typeface="Univers Condensed Light" panose="020B0306020202040204" pitchFamily="34" charset="0"/>
                <a:cs typeface="Kalinga" pitchFamily="34" charset="0"/>
              </a:rPr>
              <a:t>Normas</a:t>
            </a:r>
          </a:p>
          <a:p>
            <a:pPr algn="ctr"/>
            <a:r>
              <a:rPr lang="pt-BR" sz="2000" b="1" cap="all" dirty="0">
                <a:latin typeface="Univers Condensed Light" panose="020B0306020202040204" pitchFamily="34" charset="0"/>
                <a:cs typeface="Kalinga" pitchFamily="34" charset="0"/>
              </a:rPr>
              <a:t>Específicas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7377EF12-9C7D-4A5B-AC6A-C3AF319F0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6052" y="771966"/>
            <a:ext cx="17287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rgbClr val="00B050"/>
                </a:solidFill>
                <a:latin typeface="Univers Condensed Light" panose="020B0306020202040204" pitchFamily="34" charset="0"/>
                <a:cs typeface="Kalinga" pitchFamily="34" charset="0"/>
              </a:rPr>
              <a:t>ZONA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467983DD-A07D-462C-8D1A-FA290077D442}"/>
              </a:ext>
            </a:extLst>
          </p:cNvPr>
          <p:cNvSpPr/>
          <p:nvPr/>
        </p:nvSpPr>
        <p:spPr>
          <a:xfrm>
            <a:off x="9204325" y="790482"/>
            <a:ext cx="29876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cap="all" dirty="0">
                <a:solidFill>
                  <a:srgbClr val="00B050"/>
                </a:solidFill>
                <a:latin typeface="Univers Condensed Light" panose="020B0306020202040204" pitchFamily="34" charset="0"/>
                <a:cs typeface="Kalinga" pitchFamily="34" charset="0"/>
              </a:rPr>
              <a:t>permanente</a:t>
            </a:r>
          </a:p>
        </p:txBody>
      </p:sp>
      <p:cxnSp>
        <p:nvCxnSpPr>
          <p:cNvPr id="17" name="Forma 72">
            <a:extLst>
              <a:ext uri="{FF2B5EF4-FFF2-40B4-BE49-F238E27FC236}">
                <a16:creationId xmlns:a16="http://schemas.microsoft.com/office/drawing/2014/main" id="{3D1321D5-0F70-4EFA-8660-B745129C88C0}"/>
              </a:ext>
            </a:extLst>
          </p:cNvPr>
          <p:cNvCxnSpPr>
            <a:cxnSpLocks/>
            <a:stCxn id="11" idx="0"/>
            <a:endCxn id="16" idx="0"/>
          </p:cNvCxnSpPr>
          <p:nvPr/>
        </p:nvCxnSpPr>
        <p:spPr>
          <a:xfrm rot="16200000" flipH="1">
            <a:off x="8655046" y="-1252634"/>
            <a:ext cx="18516" cy="4067717"/>
          </a:xfrm>
          <a:prstGeom prst="bentConnector3">
            <a:avLst>
              <a:gd name="adj1" fmla="val -1234608"/>
            </a:avLst>
          </a:prstGeom>
          <a:ln w="38100">
            <a:solidFill>
              <a:srgbClr val="ED894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193945F6-7D08-4A66-ABCC-43CF27946EE7}"/>
              </a:ext>
            </a:extLst>
          </p:cNvPr>
          <p:cNvGrpSpPr/>
          <p:nvPr/>
        </p:nvGrpSpPr>
        <p:grpSpPr>
          <a:xfrm>
            <a:off x="5838883" y="2835873"/>
            <a:ext cx="6203643" cy="3581359"/>
            <a:chOff x="5838883" y="2835873"/>
            <a:chExt cx="6203643" cy="3581359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B3465D60-1B9C-460C-911A-5398AA6D5A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77551" y="4478240"/>
              <a:ext cx="1264975" cy="1938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pt-BR" sz="2000" b="1" dirty="0">
                  <a:latin typeface="Univers Condensed Light" panose="020B0306020202040204" pitchFamily="34" charset="0"/>
                  <a:cs typeface="Kalinga" pitchFamily="34" charset="0"/>
                </a:rPr>
                <a:t>Para UC alcançar objetivos</a:t>
              </a:r>
            </a:p>
            <a:p>
              <a:pPr algn="r"/>
              <a:r>
                <a:rPr lang="pt-BR" sz="2000" b="1" dirty="0">
                  <a:latin typeface="Univers Condensed Light" panose="020B0306020202040204" pitchFamily="34" charset="0"/>
                  <a:cs typeface="Kalinga" pitchFamily="34" charset="0"/>
                </a:rPr>
                <a:t>de forma harmônica</a:t>
              </a:r>
            </a:p>
            <a:p>
              <a:pPr algn="r"/>
              <a:r>
                <a:rPr lang="pt-BR" sz="2000" b="1" dirty="0">
                  <a:latin typeface="Univers Condensed Light" panose="020B0306020202040204" pitchFamily="34" charset="0"/>
                  <a:cs typeface="Kalinga" pitchFamily="34" charset="0"/>
                </a:rPr>
                <a:t>e eficaz</a:t>
              </a:r>
            </a:p>
          </p:txBody>
        </p:sp>
        <p:pic>
          <p:nvPicPr>
            <p:cNvPr id="6" name="Imagem 5" descr="noun_810268_cc.png">
              <a:extLst>
                <a:ext uri="{FF2B5EF4-FFF2-40B4-BE49-F238E27FC236}">
                  <a16:creationId xmlns:a16="http://schemas.microsoft.com/office/drawing/2014/main" id="{7A5E51CA-AB62-4135-941E-0D710FF9C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rcRect b="13902"/>
            <a:stretch>
              <a:fillRect/>
            </a:stretch>
          </p:blipFill>
          <p:spPr bwMode="auto">
            <a:xfrm>
              <a:off x="10039475" y="5110184"/>
              <a:ext cx="720725" cy="733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Conector de seta reta 42">
              <a:extLst>
                <a:ext uri="{FF2B5EF4-FFF2-40B4-BE49-F238E27FC236}">
                  <a16:creationId xmlns:a16="http://schemas.microsoft.com/office/drawing/2014/main" id="{1CDA89B6-707B-4B90-A45F-1A2E8DF7FCCE}"/>
                </a:ext>
              </a:extLst>
            </p:cNvPr>
            <p:cNvCxnSpPr>
              <a:cxnSpLocks/>
              <a:stCxn id="67" idx="2"/>
              <a:endCxn id="9" idx="0"/>
            </p:cNvCxnSpPr>
            <p:nvPr/>
          </p:nvCxnSpPr>
          <p:spPr>
            <a:xfrm>
              <a:off x="6630446" y="2835873"/>
              <a:ext cx="720184" cy="1409000"/>
            </a:xfrm>
            <a:prstGeom prst="straightConnector1">
              <a:avLst/>
            </a:prstGeom>
            <a:ln w="38100">
              <a:solidFill>
                <a:srgbClr val="ED894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de seta reta 57">
              <a:extLst>
                <a:ext uri="{FF2B5EF4-FFF2-40B4-BE49-F238E27FC236}">
                  <a16:creationId xmlns:a16="http://schemas.microsoft.com/office/drawing/2014/main" id="{36835E7D-17E1-4999-970B-AE745EDC0FF5}"/>
                </a:ext>
              </a:extLst>
            </p:cNvPr>
            <p:cNvCxnSpPr>
              <a:cxnSpLocks/>
              <a:stCxn id="67" idx="2"/>
              <a:endCxn id="10" idx="0"/>
            </p:cNvCxnSpPr>
            <p:nvPr/>
          </p:nvCxnSpPr>
          <p:spPr>
            <a:xfrm>
              <a:off x="6630446" y="2835873"/>
              <a:ext cx="1711606" cy="844645"/>
            </a:xfrm>
            <a:prstGeom prst="straightConnector1">
              <a:avLst/>
            </a:prstGeom>
            <a:ln w="38100">
              <a:solidFill>
                <a:srgbClr val="ED894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tângulo 67">
              <a:extLst>
                <a:ext uri="{FF2B5EF4-FFF2-40B4-BE49-F238E27FC236}">
                  <a16:creationId xmlns:a16="http://schemas.microsoft.com/office/drawing/2014/main" id="{031454BA-641E-447C-AC1A-C6F6FC5212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2498" y="4244873"/>
              <a:ext cx="576263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2000" b="1" dirty="0">
                  <a:latin typeface="Univers Condensed Light" panose="020B0306020202040204" pitchFamily="34" charset="0"/>
                  <a:cs typeface="Kalinga" pitchFamily="34" charset="0"/>
                </a:rPr>
                <a:t>Z2</a:t>
              </a:r>
            </a:p>
          </p:txBody>
        </p:sp>
        <p:sp>
          <p:nvSpPr>
            <p:cNvPr id="10" name="Retângulo 68">
              <a:extLst>
                <a:ext uri="{FF2B5EF4-FFF2-40B4-BE49-F238E27FC236}">
                  <a16:creationId xmlns:a16="http://schemas.microsoft.com/office/drawing/2014/main" id="{59E72AF2-EE9C-4F0E-ADB1-E331A5314D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53921" y="3680518"/>
              <a:ext cx="576262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2000" b="1" dirty="0">
                  <a:latin typeface="Univers Condensed Light" panose="020B0306020202040204" pitchFamily="34" charset="0"/>
                  <a:cs typeface="Kalinga" pitchFamily="34" charset="0"/>
                </a:rPr>
                <a:t>Z3</a:t>
              </a:r>
            </a:p>
          </p:txBody>
        </p:sp>
        <p:sp>
          <p:nvSpPr>
            <p:cNvPr id="15" name="Retângulo 67">
              <a:extLst>
                <a:ext uri="{FF2B5EF4-FFF2-40B4-BE49-F238E27FC236}">
                  <a16:creationId xmlns:a16="http://schemas.microsoft.com/office/drawing/2014/main" id="{A8B90ECB-ECC2-47D0-B71A-BFCC8EBD59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883" y="4606351"/>
              <a:ext cx="576263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2000" b="1" dirty="0">
                  <a:latin typeface="Univers Condensed Light" panose="020B0306020202040204" pitchFamily="34" charset="0"/>
                  <a:cs typeface="Kalinga" pitchFamily="34" charset="0"/>
                </a:rPr>
                <a:t>Z1</a:t>
              </a:r>
            </a:p>
          </p:txBody>
        </p:sp>
        <p:cxnSp>
          <p:nvCxnSpPr>
            <p:cNvPr id="18" name="Forma 43">
              <a:extLst>
                <a:ext uri="{FF2B5EF4-FFF2-40B4-BE49-F238E27FC236}">
                  <a16:creationId xmlns:a16="http://schemas.microsoft.com/office/drawing/2014/main" id="{22CD2133-E5FE-44DC-8FFB-9C4023BBA6B9}"/>
                </a:ext>
              </a:extLst>
            </p:cNvPr>
            <p:cNvCxnSpPr>
              <a:cxnSpLocks/>
              <a:stCxn id="9" idx="2"/>
              <a:endCxn id="6" idx="1"/>
            </p:cNvCxnSpPr>
            <p:nvPr/>
          </p:nvCxnSpPr>
          <p:spPr>
            <a:xfrm rot="16200000" flipH="1">
              <a:off x="8279065" y="3716487"/>
              <a:ext cx="831974" cy="2688845"/>
            </a:xfrm>
            <a:prstGeom prst="bentConnector2">
              <a:avLst/>
            </a:prstGeom>
            <a:ln w="38100">
              <a:solidFill>
                <a:srgbClr val="ED894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Forma 49">
              <a:extLst>
                <a:ext uri="{FF2B5EF4-FFF2-40B4-BE49-F238E27FC236}">
                  <a16:creationId xmlns:a16="http://schemas.microsoft.com/office/drawing/2014/main" id="{AB2F366A-8EB9-4A97-9264-8FCA73056788}"/>
                </a:ext>
              </a:extLst>
            </p:cNvPr>
            <p:cNvCxnSpPr>
              <a:cxnSpLocks/>
              <a:stCxn id="15" idx="2"/>
              <a:endCxn id="6" idx="2"/>
            </p:cNvCxnSpPr>
            <p:nvPr/>
          </p:nvCxnSpPr>
          <p:spPr>
            <a:xfrm rot="16200000" flipH="1">
              <a:off x="7844822" y="3288593"/>
              <a:ext cx="837208" cy="4272823"/>
            </a:xfrm>
            <a:prstGeom prst="bentConnector3">
              <a:avLst>
                <a:gd name="adj1" fmla="val 127305"/>
              </a:avLst>
            </a:prstGeom>
            <a:ln w="38100">
              <a:solidFill>
                <a:srgbClr val="ED894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de seta reta 42">
              <a:extLst>
                <a:ext uri="{FF2B5EF4-FFF2-40B4-BE49-F238E27FC236}">
                  <a16:creationId xmlns:a16="http://schemas.microsoft.com/office/drawing/2014/main" id="{CE315311-BE59-4B40-AE0F-F16E77E91097}"/>
                </a:ext>
              </a:extLst>
            </p:cNvPr>
            <p:cNvCxnSpPr>
              <a:cxnSpLocks/>
              <a:stCxn id="67" idx="2"/>
              <a:endCxn id="15" idx="0"/>
            </p:cNvCxnSpPr>
            <p:nvPr/>
          </p:nvCxnSpPr>
          <p:spPr>
            <a:xfrm flipH="1">
              <a:off x="6127015" y="2835873"/>
              <a:ext cx="503431" cy="1770478"/>
            </a:xfrm>
            <a:prstGeom prst="straightConnector1">
              <a:avLst/>
            </a:prstGeom>
            <a:ln w="38100">
              <a:solidFill>
                <a:srgbClr val="ED894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Forma 43">
              <a:extLst>
                <a:ext uri="{FF2B5EF4-FFF2-40B4-BE49-F238E27FC236}">
                  <a16:creationId xmlns:a16="http://schemas.microsoft.com/office/drawing/2014/main" id="{EF1F6A1E-F3F1-4E25-9110-801B6185101F}"/>
                </a:ext>
              </a:extLst>
            </p:cNvPr>
            <p:cNvCxnSpPr>
              <a:cxnSpLocks/>
              <a:stCxn id="10" idx="2"/>
              <a:endCxn id="6" idx="0"/>
            </p:cNvCxnSpPr>
            <p:nvPr/>
          </p:nvCxnSpPr>
          <p:spPr>
            <a:xfrm rot="16200000" flipH="1">
              <a:off x="8856137" y="3566483"/>
              <a:ext cx="1029616" cy="2057786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ED894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2CBB77F3-6741-4AC1-A105-1A2CA4DFE45C}"/>
              </a:ext>
            </a:extLst>
          </p:cNvPr>
          <p:cNvSpPr txBox="1"/>
          <p:nvPr/>
        </p:nvSpPr>
        <p:spPr>
          <a:xfrm>
            <a:off x="5488243" y="2127987"/>
            <a:ext cx="22844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latin typeface="Univers Condensed Light" panose="020B0306020202040204" pitchFamily="34" charset="0"/>
                <a:cs typeface="Kalinga" pitchFamily="34" charset="0"/>
              </a:rPr>
              <a:t>Objetivos, diretrizes e normas próprias</a:t>
            </a:r>
            <a:endParaRPr lang="pt-BR" sz="2000" b="1" dirty="0">
              <a:latin typeface="Univers Condensed Light" panose="020B0306020202040204" pitchFamily="34" charset="0"/>
            </a:endParaRPr>
          </a:p>
        </p:txBody>
      </p:sp>
      <p:cxnSp>
        <p:nvCxnSpPr>
          <p:cNvPr id="71" name="Conector de seta reta 57">
            <a:extLst>
              <a:ext uri="{FF2B5EF4-FFF2-40B4-BE49-F238E27FC236}">
                <a16:creationId xmlns:a16="http://schemas.microsoft.com/office/drawing/2014/main" id="{02F0F1C5-A4FB-49BD-A5C4-8D091B817BFE}"/>
              </a:ext>
            </a:extLst>
          </p:cNvPr>
          <p:cNvCxnSpPr>
            <a:cxnSpLocks/>
            <a:stCxn id="11" idx="2"/>
            <a:endCxn id="67" idx="0"/>
          </p:cNvCxnSpPr>
          <p:nvPr/>
        </p:nvCxnSpPr>
        <p:spPr>
          <a:xfrm>
            <a:off x="6630446" y="1479991"/>
            <a:ext cx="0" cy="647996"/>
          </a:xfrm>
          <a:prstGeom prst="straightConnector1">
            <a:avLst/>
          </a:prstGeom>
          <a:ln w="38100">
            <a:solidFill>
              <a:srgbClr val="ED894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880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2920594" y="209941"/>
            <a:ext cx="60857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solidFill>
                  <a:srgbClr val="00B050"/>
                </a:solidFill>
                <a:latin typeface="Univers Condensed Light" panose="020B0306020202040204" pitchFamily="34" charset="0"/>
                <a:cs typeface="Kalinga" pitchFamily="34" charset="0"/>
              </a:rPr>
              <a:t>COMO É COMPOSTO?</a:t>
            </a:r>
          </a:p>
        </p:txBody>
      </p:sp>
      <p:sp>
        <p:nvSpPr>
          <p:cNvPr id="14" name="Mais 13"/>
          <p:cNvSpPr/>
          <p:nvPr/>
        </p:nvSpPr>
        <p:spPr>
          <a:xfrm>
            <a:off x="5663090" y="1077976"/>
            <a:ext cx="865821" cy="888178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>
              <a:latin typeface="Univers Condensed Light" panose="020B0306020202040204" pitchFamily="34" charset="0"/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10314563" y="6543500"/>
            <a:ext cx="18774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dirty="0">
                <a:latin typeface="Univers Condensed Light" panose="020B0306020202040204" pitchFamily="34" charset="0"/>
                <a:cs typeface="Kalinga" pitchFamily="34" charset="0"/>
              </a:rPr>
              <a:t>artigo 2º, inciso XVIII do SNUC</a:t>
            </a:r>
            <a:endParaRPr lang="pt-BR" sz="1200" b="1" dirty="0">
              <a:latin typeface="Univers Condensed Light" panose="020B0306020202040204" pitchFamily="34" charset="0"/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B0D04947-A86D-43A6-8893-1EEC59861155}"/>
              </a:ext>
            </a:extLst>
          </p:cNvPr>
          <p:cNvGrpSpPr/>
          <p:nvPr/>
        </p:nvGrpSpPr>
        <p:grpSpPr>
          <a:xfrm>
            <a:off x="322805" y="5263520"/>
            <a:ext cx="4182233" cy="1492880"/>
            <a:chOff x="324357" y="5365120"/>
            <a:chExt cx="4182233" cy="1492880"/>
          </a:xfrm>
        </p:grpSpPr>
        <p:pic>
          <p:nvPicPr>
            <p:cNvPr id="25" name="Imagem 24" descr="MP_APAs3.png"/>
            <p:cNvPicPr>
              <a:picLocks noChangeAspect="1"/>
            </p:cNvPicPr>
            <p:nvPr/>
          </p:nvPicPr>
          <p:blipFill rotWithShape="1">
            <a:blip r:embed="rId2" cstate="print"/>
            <a:srcRect l="30029" t="10171" r="34103" b="12918"/>
            <a:stretch/>
          </p:blipFill>
          <p:spPr>
            <a:xfrm rot="16200000">
              <a:off x="2788042" y="5139452"/>
              <a:ext cx="1492880" cy="1944216"/>
            </a:xfrm>
            <a:prstGeom prst="rect">
              <a:avLst/>
            </a:prstGeom>
          </p:spPr>
        </p:pic>
        <p:pic>
          <p:nvPicPr>
            <p:cNvPr id="26" name="Imagem 25" descr="noun_529774_cc.png"/>
            <p:cNvPicPr>
              <a:picLocks noChangeAspect="1"/>
            </p:cNvPicPr>
            <p:nvPr/>
          </p:nvPicPr>
          <p:blipFill>
            <a:blip r:embed="rId3" cstate="print"/>
            <a:srcRect b="12201"/>
            <a:stretch>
              <a:fillRect/>
            </a:stretch>
          </p:blipFill>
          <p:spPr>
            <a:xfrm>
              <a:off x="1425947" y="6065614"/>
              <a:ext cx="582004" cy="510996"/>
            </a:xfrm>
            <a:prstGeom prst="rect">
              <a:avLst/>
            </a:prstGeom>
          </p:spPr>
        </p:pic>
        <p:pic>
          <p:nvPicPr>
            <p:cNvPr id="27" name="Imagem 26" descr="noun_810268_cc.png"/>
            <p:cNvPicPr>
              <a:picLocks noChangeAspect="1"/>
            </p:cNvPicPr>
            <p:nvPr/>
          </p:nvPicPr>
          <p:blipFill>
            <a:blip r:embed="rId4" cstate="print"/>
            <a:srcRect b="13902"/>
            <a:stretch>
              <a:fillRect/>
            </a:stretch>
          </p:blipFill>
          <p:spPr>
            <a:xfrm>
              <a:off x="324357" y="6031508"/>
              <a:ext cx="573263" cy="493573"/>
            </a:xfrm>
            <a:prstGeom prst="rect">
              <a:avLst/>
            </a:prstGeom>
          </p:spPr>
        </p:pic>
        <p:sp>
          <p:nvSpPr>
            <p:cNvPr id="3" name="Seta em curva para baixo 2"/>
            <p:cNvSpPr/>
            <p:nvPr/>
          </p:nvSpPr>
          <p:spPr>
            <a:xfrm flipH="1">
              <a:off x="1784499" y="6096733"/>
              <a:ext cx="1067865" cy="331991"/>
            </a:xfrm>
            <a:prstGeom prst="curvedDownArrow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28" name="Seta em curva para baixo 27"/>
            <p:cNvSpPr/>
            <p:nvPr/>
          </p:nvSpPr>
          <p:spPr>
            <a:xfrm flipH="1">
              <a:off x="615131" y="5650693"/>
              <a:ext cx="1067865" cy="331991"/>
            </a:xfrm>
            <a:prstGeom prst="curvedDownArrow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B08EBBC5-F5D6-4D1A-9E5E-686A8858CBDA}"/>
              </a:ext>
            </a:extLst>
          </p:cNvPr>
          <p:cNvGrpSpPr/>
          <p:nvPr/>
        </p:nvGrpSpPr>
        <p:grpSpPr>
          <a:xfrm>
            <a:off x="8518067" y="5650693"/>
            <a:ext cx="2039267" cy="1080121"/>
            <a:chOff x="7444445" y="5229200"/>
            <a:chExt cx="2039267" cy="1080121"/>
          </a:xfrm>
        </p:grpSpPr>
        <p:pic>
          <p:nvPicPr>
            <p:cNvPr id="32" name="Imagem 31" descr="MP_APAs.png"/>
            <p:cNvPicPr>
              <a:picLocks noChangeAspect="1"/>
            </p:cNvPicPr>
            <p:nvPr/>
          </p:nvPicPr>
          <p:blipFill>
            <a:blip r:embed="rId5" cstate="print"/>
            <a:srcRect l="31498" t="11381" r="35968" b="14448"/>
            <a:stretch>
              <a:fillRect/>
            </a:stretch>
          </p:blipFill>
          <p:spPr>
            <a:xfrm rot="16200000">
              <a:off x="8409636" y="5218507"/>
              <a:ext cx="780000" cy="1080000"/>
            </a:xfrm>
            <a:prstGeom prst="rect">
              <a:avLst/>
            </a:prstGeom>
          </p:spPr>
        </p:pic>
        <p:pic>
          <p:nvPicPr>
            <p:cNvPr id="31" name="Imagem 30" descr="impacto.png"/>
            <p:cNvPicPr>
              <a:picLocks noChangeAspect="1"/>
            </p:cNvPicPr>
            <p:nvPr/>
          </p:nvPicPr>
          <p:blipFill>
            <a:blip r:embed="rId6" cstate="print"/>
            <a:srcRect r="45950" b="20303"/>
            <a:stretch>
              <a:fillRect/>
            </a:stretch>
          </p:blipFill>
          <p:spPr>
            <a:xfrm>
              <a:off x="7444445" y="5434150"/>
              <a:ext cx="488296" cy="720000"/>
            </a:xfrm>
            <a:prstGeom prst="rect">
              <a:avLst/>
            </a:prstGeom>
          </p:spPr>
        </p:pic>
        <p:sp>
          <p:nvSpPr>
            <p:cNvPr id="4" name="Elipse 3"/>
            <p:cNvSpPr/>
            <p:nvPr/>
          </p:nvSpPr>
          <p:spPr>
            <a:xfrm>
              <a:off x="8115560" y="5229200"/>
              <a:ext cx="1368152" cy="1080121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5BE05F09-8355-4A55-B0B7-DAFA5A6F3CB9}"/>
              </a:ext>
            </a:extLst>
          </p:cNvPr>
          <p:cNvSpPr txBox="1"/>
          <p:nvPr/>
        </p:nvSpPr>
        <p:spPr>
          <a:xfrm>
            <a:off x="6883400" y="1198900"/>
            <a:ext cx="530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ysClr val="windowText" lastClr="000000"/>
                </a:solidFill>
                <a:latin typeface="Univers Condensed Light" panose="020B0306020202040204" pitchFamily="34" charset="0"/>
                <a:cs typeface="Kalinga" pitchFamily="34" charset="0"/>
              </a:rPr>
              <a:t>ZONA DE AMORTECIMENTO</a:t>
            </a:r>
            <a:endParaRPr lang="pt-BR" sz="3600" b="1" dirty="0">
              <a:solidFill>
                <a:sysClr val="windowText" lastClr="000000"/>
              </a:solidFill>
              <a:latin typeface="Univers Condensed Light" panose="020B0306020202040204" pitchFamily="34" charset="0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243133E5-302D-4089-BD9C-4ABADDB5767A}"/>
              </a:ext>
            </a:extLst>
          </p:cNvPr>
          <p:cNvSpPr txBox="1"/>
          <p:nvPr/>
        </p:nvSpPr>
        <p:spPr>
          <a:xfrm>
            <a:off x="148055" y="1198900"/>
            <a:ext cx="45317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ysClr val="windowText" lastClr="000000"/>
                </a:solidFill>
                <a:latin typeface="Univers Condensed Light" panose="020B0306020202040204" pitchFamily="34" charset="0"/>
                <a:cs typeface="Kalinga" pitchFamily="34" charset="0"/>
              </a:rPr>
              <a:t>ZONEAMENTO INTERNO</a:t>
            </a:r>
            <a:endParaRPr lang="pt-BR" sz="3600" b="1" dirty="0">
              <a:solidFill>
                <a:sysClr val="windowText" lastClr="000000"/>
              </a:solidFill>
              <a:latin typeface="Univers Condensed Light" panose="020B0306020202040204" pitchFamily="34" charset="0"/>
            </a:endParaRP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85BC2CE3-3201-460F-86CA-BF83A41E0E0D}"/>
              </a:ext>
            </a:extLst>
          </p:cNvPr>
          <p:cNvSpPr txBox="1"/>
          <p:nvPr/>
        </p:nvSpPr>
        <p:spPr>
          <a:xfrm>
            <a:off x="216895" y="2507069"/>
            <a:ext cx="43940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ysClr val="windowText" lastClr="000000"/>
                </a:solidFill>
                <a:latin typeface="Univers Condensed Light" panose="020B0306020202040204" pitchFamily="34" charset="0"/>
                <a:cs typeface="Kalinga" pitchFamily="34" charset="0"/>
              </a:rPr>
              <a:t>Zonas e regras</a:t>
            </a:r>
          </a:p>
          <a:p>
            <a:pPr algn="ctr"/>
            <a:r>
              <a:rPr lang="pt-BR" sz="2400" dirty="0">
                <a:solidFill>
                  <a:srgbClr val="000000"/>
                </a:solidFill>
                <a:latin typeface="Univers Condensed Light" panose="020B0306020202040204" pitchFamily="34" charset="0"/>
                <a:ea typeface="Times New Roman" pitchFamily="18" charset="0"/>
                <a:cs typeface="Kalinga" pitchFamily="34" charset="0"/>
              </a:rPr>
              <a:t>Características, fragilidades e potencialidades  </a:t>
            </a:r>
            <a:endParaRPr lang="pt-BR" sz="2400" dirty="0">
              <a:solidFill>
                <a:sysClr val="windowText" lastClr="000000"/>
              </a:solidFill>
              <a:latin typeface="Univers Condensed Light" panose="020B0306020202040204" pitchFamily="34" charset="0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19673A01-B54A-450D-AEEA-2A4267FDF696}"/>
              </a:ext>
            </a:extLst>
          </p:cNvPr>
          <p:cNvSpPr txBox="1"/>
          <p:nvPr/>
        </p:nvSpPr>
        <p:spPr>
          <a:xfrm>
            <a:off x="892624" y="4430911"/>
            <a:ext cx="30425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ysClr val="windowText" lastClr="000000"/>
                </a:solidFill>
                <a:latin typeface="Univers Condensed Light" panose="020B0306020202040204" pitchFamily="34" charset="0"/>
                <a:cs typeface="Kalinga" pitchFamily="34" charset="0"/>
              </a:rPr>
              <a:t>manejo e gestão do território</a:t>
            </a:r>
            <a:endParaRPr lang="pt-BR" sz="2400" dirty="0">
              <a:solidFill>
                <a:sysClr val="windowText" lastClr="000000"/>
              </a:solidFill>
              <a:latin typeface="Univers Condensed Light" panose="020B0306020202040204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71826748-316C-4F11-A3BE-433FC851E3D1}"/>
              </a:ext>
            </a:extLst>
          </p:cNvPr>
          <p:cNvSpPr txBox="1"/>
          <p:nvPr/>
        </p:nvSpPr>
        <p:spPr>
          <a:xfrm>
            <a:off x="7340674" y="2507069"/>
            <a:ext cx="43940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0000"/>
                </a:solidFill>
                <a:latin typeface="Univers Condensed Light" panose="020B0306020202040204" pitchFamily="34" charset="0"/>
                <a:ea typeface="Times New Roman" pitchFamily="18" charset="0"/>
                <a:cs typeface="Kalinga" pitchFamily="34" charset="0"/>
              </a:rPr>
              <a:t>Entorno da UC </a:t>
            </a:r>
          </a:p>
          <a:p>
            <a:pPr algn="ctr"/>
            <a:r>
              <a:rPr lang="pt-BR" sz="2400" dirty="0">
                <a:solidFill>
                  <a:srgbClr val="000000"/>
                </a:solidFill>
                <a:latin typeface="Univers Condensed Light" panose="020B0306020202040204" pitchFamily="34" charset="0"/>
                <a:ea typeface="Times New Roman" pitchFamily="18" charset="0"/>
                <a:cs typeface="Kalinga" pitchFamily="34" charset="0"/>
              </a:rPr>
              <a:t>atividades humanas estão sujeitas a normas e restrições específicas</a:t>
            </a:r>
            <a:endParaRPr lang="pt-BR" sz="2400" dirty="0">
              <a:solidFill>
                <a:sysClr val="windowText" lastClr="000000"/>
              </a:solidFill>
              <a:latin typeface="Univers Condensed Light" panose="020B0306020202040204" pitchFamily="34" charset="0"/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E28C5A09-5857-41D7-8E76-166958499A69}"/>
              </a:ext>
            </a:extLst>
          </p:cNvPr>
          <p:cNvSpPr txBox="1"/>
          <p:nvPr/>
        </p:nvSpPr>
        <p:spPr>
          <a:xfrm>
            <a:off x="7594600" y="4430911"/>
            <a:ext cx="3886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rgbClr val="000000"/>
                </a:solidFill>
                <a:latin typeface="Univers Condensed Light" panose="020B0306020202040204" pitchFamily="34" charset="0"/>
                <a:ea typeface="Times New Roman" pitchFamily="18" charset="0"/>
                <a:cs typeface="Kalinga" pitchFamily="34" charset="0"/>
              </a:rPr>
              <a:t>minimizar impactos negativos </a:t>
            </a:r>
          </a:p>
          <a:p>
            <a:pPr algn="ctr"/>
            <a:r>
              <a:rPr lang="pt-BR" sz="2400" dirty="0">
                <a:solidFill>
                  <a:srgbClr val="000000"/>
                </a:solidFill>
                <a:latin typeface="Univers Condensed Light" panose="020B0306020202040204" pitchFamily="34" charset="0"/>
                <a:ea typeface="Times New Roman" pitchFamily="18" charset="0"/>
                <a:cs typeface="Kalinga" pitchFamily="34" charset="0"/>
              </a:rPr>
              <a:t>sobre a unidade</a:t>
            </a:r>
            <a:endParaRPr lang="pt-BR" sz="2400" dirty="0">
              <a:solidFill>
                <a:sysClr val="windowText" lastClr="000000"/>
              </a:solidFill>
              <a:latin typeface="Univers Condensed Light" panose="020B0306020202040204" pitchFamily="34" charset="0"/>
            </a:endParaRPr>
          </a:p>
        </p:txBody>
      </p:sp>
      <p:sp>
        <p:nvSpPr>
          <p:cNvPr id="39" name="Seta: para Baixo 38">
            <a:extLst>
              <a:ext uri="{FF2B5EF4-FFF2-40B4-BE49-F238E27FC236}">
                <a16:creationId xmlns:a16="http://schemas.microsoft.com/office/drawing/2014/main" id="{634DD879-D217-4050-95E2-1F0BC63E780E}"/>
              </a:ext>
            </a:extLst>
          </p:cNvPr>
          <p:cNvSpPr/>
          <p:nvPr/>
        </p:nvSpPr>
        <p:spPr>
          <a:xfrm>
            <a:off x="1883969" y="3778763"/>
            <a:ext cx="490932" cy="575627"/>
          </a:xfrm>
          <a:prstGeom prst="downArrow">
            <a:avLst/>
          </a:prstGeom>
          <a:solidFill>
            <a:srgbClr val="ED8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Seta: para Baixo 39">
            <a:extLst>
              <a:ext uri="{FF2B5EF4-FFF2-40B4-BE49-F238E27FC236}">
                <a16:creationId xmlns:a16="http://schemas.microsoft.com/office/drawing/2014/main" id="{3B3FE769-57E2-4BAD-B83B-3D965B0B6FD6}"/>
              </a:ext>
            </a:extLst>
          </p:cNvPr>
          <p:cNvSpPr/>
          <p:nvPr/>
        </p:nvSpPr>
        <p:spPr>
          <a:xfrm>
            <a:off x="9537700" y="3778763"/>
            <a:ext cx="490932" cy="575627"/>
          </a:xfrm>
          <a:prstGeom prst="downArrow">
            <a:avLst/>
          </a:prstGeom>
          <a:solidFill>
            <a:srgbClr val="ED8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Seta: para Baixo 40">
            <a:extLst>
              <a:ext uri="{FF2B5EF4-FFF2-40B4-BE49-F238E27FC236}">
                <a16:creationId xmlns:a16="http://schemas.microsoft.com/office/drawing/2014/main" id="{6602CB2F-135F-44D0-8C82-A8CC459E1039}"/>
              </a:ext>
            </a:extLst>
          </p:cNvPr>
          <p:cNvSpPr/>
          <p:nvPr/>
        </p:nvSpPr>
        <p:spPr>
          <a:xfrm>
            <a:off x="1883969" y="1864595"/>
            <a:ext cx="490932" cy="575627"/>
          </a:xfrm>
          <a:prstGeom prst="downArrow">
            <a:avLst/>
          </a:prstGeom>
          <a:solidFill>
            <a:srgbClr val="ED8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Seta: para Baixo 41">
            <a:extLst>
              <a:ext uri="{FF2B5EF4-FFF2-40B4-BE49-F238E27FC236}">
                <a16:creationId xmlns:a16="http://schemas.microsoft.com/office/drawing/2014/main" id="{26416BD1-E28D-4F21-8FE9-786D4EA413DE}"/>
              </a:ext>
            </a:extLst>
          </p:cNvPr>
          <p:cNvSpPr/>
          <p:nvPr/>
        </p:nvSpPr>
        <p:spPr>
          <a:xfrm>
            <a:off x="9537700" y="1864595"/>
            <a:ext cx="490932" cy="575627"/>
          </a:xfrm>
          <a:prstGeom prst="downArrow">
            <a:avLst/>
          </a:prstGeom>
          <a:solidFill>
            <a:srgbClr val="ED8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735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aixaDeTexto 22">
            <a:extLst>
              <a:ext uri="{FF2B5EF4-FFF2-40B4-BE49-F238E27FC236}">
                <a16:creationId xmlns:a16="http://schemas.microsoft.com/office/drawing/2014/main" id="{BBE44CAF-6C85-47C3-8C73-5FECFBFC46F6}"/>
              </a:ext>
            </a:extLst>
          </p:cNvPr>
          <p:cNvSpPr txBox="1"/>
          <p:nvPr/>
        </p:nvSpPr>
        <p:spPr>
          <a:xfrm>
            <a:off x="1143845" y="1296421"/>
            <a:ext cx="2593952" cy="2466915"/>
          </a:xfrm>
          <a:prstGeom prst="ellipse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pt-BR" sz="5400" b="1" dirty="0">
                <a:solidFill>
                  <a:schemeClr val="bg1"/>
                </a:solidFill>
                <a:latin typeface="Univers Condensed Light" panose="020B0306020202040204" pitchFamily="34" charset="0"/>
                <a:cs typeface="Kalinga" pitchFamily="34" charset="0"/>
              </a:rPr>
              <a:t>COM ZA</a:t>
            </a:r>
            <a:endParaRPr lang="pt-BR" sz="5400" dirty="0">
              <a:solidFill>
                <a:schemeClr val="bg1"/>
              </a:solidFill>
              <a:latin typeface="Univers Condensed Light" panose="020B0306020202040204" pitchFamily="34" charset="0"/>
            </a:endParaRPr>
          </a:p>
        </p:txBody>
      </p:sp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0" y="194447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rgbClr val="00B050"/>
                </a:solidFill>
                <a:latin typeface="Univers Condensed Light" panose="020B0306020202040204" pitchFamily="34" charset="0"/>
                <a:cs typeface="Kalinga" pitchFamily="34" charset="0"/>
              </a:rPr>
              <a:t>QUAIS CATEGORIAS POSSUEM ZONA DE AMORTECIMENTO?</a:t>
            </a:r>
          </a:p>
        </p:txBody>
      </p:sp>
      <p:sp>
        <p:nvSpPr>
          <p:cNvPr id="38" name="Elipse 37"/>
          <p:cNvSpPr/>
          <p:nvPr/>
        </p:nvSpPr>
        <p:spPr>
          <a:xfrm>
            <a:off x="3798700" y="1821565"/>
            <a:ext cx="3744355" cy="3240000"/>
          </a:xfrm>
          <a:prstGeom prst="ellipse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Univers Condensed Light" panose="020B0306020202040204" pitchFamily="34" charset="0"/>
                <a:cs typeface="Kalinga" pitchFamily="34" charset="0"/>
              </a:rPr>
              <a:t>Estação Ecológica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Univers Condensed Light" panose="020B0306020202040204" pitchFamily="34" charset="0"/>
                <a:cs typeface="Kalinga" pitchFamily="34" charset="0"/>
              </a:rPr>
              <a:t>Reserva Biológica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Univers Condensed Light" panose="020B0306020202040204" pitchFamily="34" charset="0"/>
                <a:cs typeface="Kalinga" pitchFamily="34" charset="0"/>
              </a:rPr>
              <a:t>Monumento Natural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Univers Condensed Light" panose="020B0306020202040204" pitchFamily="34" charset="0"/>
                <a:cs typeface="Kalinga" pitchFamily="34" charset="0"/>
              </a:rPr>
              <a:t>Parque Estadual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Univers Condensed Light" panose="020B0306020202040204" pitchFamily="34" charset="0"/>
                <a:cs typeface="Kalinga" pitchFamily="34" charset="0"/>
              </a:rPr>
              <a:t>Refúgio de Vida Silvestre </a:t>
            </a:r>
          </a:p>
        </p:txBody>
      </p:sp>
      <p:sp>
        <p:nvSpPr>
          <p:cNvPr id="39" name="Elipse 38"/>
          <p:cNvSpPr/>
          <p:nvPr/>
        </p:nvSpPr>
        <p:spPr>
          <a:xfrm>
            <a:off x="7296308" y="3863770"/>
            <a:ext cx="5503881" cy="504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Univers Condensed Light" panose="020B0306020202040204" pitchFamily="34" charset="0"/>
                <a:cs typeface="Kalinga" pitchFamily="34" charset="0"/>
              </a:rPr>
              <a:t>Área de Proteção Ambiental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Univers Condensed Light" panose="020B0306020202040204" pitchFamily="34" charset="0"/>
                <a:cs typeface="Kalinga" pitchFamily="34" charset="0"/>
              </a:rPr>
              <a:t>Reserva Particular do Patrimônio Natural</a:t>
            </a:r>
            <a:endParaRPr lang="pt-BR" dirty="0">
              <a:latin typeface="Univers Condensed Light" panose="020B0306020202040204" pitchFamily="34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4A792D83-898B-438D-9751-19AB257D4648}"/>
              </a:ext>
            </a:extLst>
          </p:cNvPr>
          <p:cNvSpPr txBox="1"/>
          <p:nvPr/>
        </p:nvSpPr>
        <p:spPr>
          <a:xfrm>
            <a:off x="9852243" y="2325380"/>
            <a:ext cx="2339757" cy="2207240"/>
          </a:xfrm>
          <a:prstGeom prst="ellipse">
            <a:avLst/>
          </a:prstGeom>
          <a:solidFill>
            <a:srgbClr val="ED8945"/>
          </a:solidFill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latin typeface="Univers Condensed Light" panose="020B0306020202040204" pitchFamily="34" charset="0"/>
                <a:cs typeface="Kalinga" pitchFamily="34" charset="0"/>
              </a:rPr>
              <a:t>SEM ZA</a:t>
            </a:r>
            <a:endParaRPr lang="pt-BR" sz="4800" dirty="0">
              <a:latin typeface="Univers Condensed Light" panose="020B0306020202040204" pitchFamily="34" charset="0"/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488AA46C-C665-4B58-8167-05F0B298BF59}"/>
              </a:ext>
            </a:extLst>
          </p:cNvPr>
          <p:cNvSpPr txBox="1"/>
          <p:nvPr/>
        </p:nvSpPr>
        <p:spPr>
          <a:xfrm>
            <a:off x="3297002" y="1089878"/>
            <a:ext cx="1584640" cy="1440000"/>
          </a:xfrm>
          <a:prstGeom prst="ellipse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pt-BR" sz="1800" b="1" dirty="0">
                <a:latin typeface="Univers Condensed Light" panose="020B0306020202040204" pitchFamily="34" charset="0"/>
              </a:rPr>
              <a:t>PROTEÇÃO INTEGRAL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ABCF8810-DC2E-4268-9DBC-DDA1A5CD56E5}"/>
              </a:ext>
            </a:extLst>
          </p:cNvPr>
          <p:cNvSpPr txBox="1"/>
          <p:nvPr/>
        </p:nvSpPr>
        <p:spPr>
          <a:xfrm>
            <a:off x="-364164" y="3658755"/>
            <a:ext cx="5609969" cy="5040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000000"/>
                </a:solidFill>
                <a:latin typeface="Univers Condensed Light" panose="020B0306020202040204" pitchFamily="34" charset="0"/>
                <a:cs typeface="Kalinga" pitchFamily="34" charset="0"/>
              </a:rPr>
              <a:t>Área de Relevante Interesse Ecológico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000000"/>
                </a:solidFill>
                <a:latin typeface="Univers Condensed Light" panose="020B0306020202040204" pitchFamily="34" charset="0"/>
                <a:cs typeface="Kalinga" pitchFamily="34" charset="0"/>
              </a:rPr>
              <a:t>Floresta Estadual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000000"/>
                </a:solidFill>
                <a:latin typeface="Univers Condensed Light" panose="020B0306020202040204" pitchFamily="34" charset="0"/>
                <a:cs typeface="Kalinga" pitchFamily="34" charset="0"/>
              </a:rPr>
              <a:t>Reserva Extrativista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000000"/>
                </a:solidFill>
                <a:latin typeface="Univers Condensed Light" panose="020B0306020202040204" pitchFamily="34" charset="0"/>
                <a:cs typeface="Kalinga" pitchFamily="34" charset="0"/>
              </a:rPr>
              <a:t>Reserva de Fauna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000000"/>
                </a:solidFill>
                <a:latin typeface="Univers Condensed Light" panose="020B0306020202040204" pitchFamily="34" charset="0"/>
                <a:cs typeface="Kalinga" pitchFamily="34" charset="0"/>
              </a:rPr>
              <a:t>Reserva de Desenvolvimento Sustentável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FF1E8359-20D8-4AF9-93D3-BE44E75C5BFA}"/>
              </a:ext>
            </a:extLst>
          </p:cNvPr>
          <p:cNvSpPr txBox="1"/>
          <p:nvPr/>
        </p:nvSpPr>
        <p:spPr>
          <a:xfrm>
            <a:off x="0" y="2658448"/>
            <a:ext cx="1620000" cy="1440000"/>
          </a:xfrm>
          <a:prstGeom prst="ellipse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pt-BR" sz="1400" b="1" dirty="0">
                <a:latin typeface="Univers Condensed Light" panose="020B0306020202040204" pitchFamily="34" charset="0"/>
              </a:rPr>
              <a:t>USO SUSTENTÁVEL</a:t>
            </a:r>
          </a:p>
        </p:txBody>
      </p:sp>
    </p:spTree>
    <p:extLst>
      <p:ext uri="{BB962C8B-B14F-4D97-AF65-F5344CB8AC3E}">
        <p14:creationId xmlns:p14="http://schemas.microsoft.com/office/powerpoint/2010/main" val="345001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ta para a direita 98">
            <a:extLst>
              <a:ext uri="{FF2B5EF4-FFF2-40B4-BE49-F238E27FC236}">
                <a16:creationId xmlns:a16="http://schemas.microsoft.com/office/drawing/2014/main" id="{5773CDD5-A1D2-49D5-BF94-87B39EFEC178}"/>
              </a:ext>
            </a:extLst>
          </p:cNvPr>
          <p:cNvSpPr/>
          <p:nvPr/>
        </p:nvSpPr>
        <p:spPr>
          <a:xfrm>
            <a:off x="144016" y="4725144"/>
            <a:ext cx="11918647" cy="1231416"/>
          </a:xfrm>
          <a:prstGeom prst="rightArrow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0286D55A-4FB7-47AB-BA8E-8AB3B0E60A19}"/>
              </a:ext>
            </a:extLst>
          </p:cNvPr>
          <p:cNvSpPr txBox="1"/>
          <p:nvPr/>
        </p:nvSpPr>
        <p:spPr>
          <a:xfrm>
            <a:off x="1783154" y="-29028"/>
            <a:ext cx="102160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srgbClr val="0070C0"/>
                </a:solidFill>
                <a:latin typeface="Lucida Console" panose="020B0609040504020204" pitchFamily="49" charset="0"/>
              </a:rPr>
              <a:t>TIPOLOGIA DE ZONAS</a:t>
            </a:r>
          </a:p>
          <a:p>
            <a:pPr algn="r"/>
            <a:r>
              <a:rPr lang="en-US" sz="3200" b="1" dirty="0">
                <a:solidFill>
                  <a:srgbClr val="0070C0"/>
                </a:solidFill>
                <a:latin typeface="Lucida Console" panose="020B0609040504020204" pitchFamily="49" charset="0"/>
              </a:rPr>
              <a:t>ESTAÇÃO ECOLÓGICA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1A750134-4CAA-4590-818C-49A91754FD5B}"/>
              </a:ext>
            </a:extLst>
          </p:cNvPr>
          <p:cNvGrpSpPr/>
          <p:nvPr/>
        </p:nvGrpSpPr>
        <p:grpSpPr>
          <a:xfrm>
            <a:off x="68199" y="2549633"/>
            <a:ext cx="2932285" cy="4006190"/>
            <a:chOff x="68199" y="2549633"/>
            <a:chExt cx="2932285" cy="4006190"/>
          </a:xfrm>
        </p:grpSpPr>
        <p:sp>
          <p:nvSpPr>
            <p:cNvPr id="11" name="CaixaDeTexto 46">
              <a:extLst>
                <a:ext uri="{FF2B5EF4-FFF2-40B4-BE49-F238E27FC236}">
                  <a16:creationId xmlns:a16="http://schemas.microsoft.com/office/drawing/2014/main" id="{A43236F4-9758-4E6D-9831-87DE0D2A95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6254" y="4976561"/>
              <a:ext cx="776175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altLang="pt-BR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nivers Condensed Light" panose="020B0306020202040204" pitchFamily="34" charset="0"/>
                  <a:cs typeface="Kalinga" pitchFamily="34" charset="0"/>
                </a:rPr>
                <a:t>Z </a:t>
              </a:r>
              <a:r>
                <a:rPr lang="pt-BR" altLang="pt-BR" sz="4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nivers Condensed Light" panose="020B0306020202040204" pitchFamily="34" charset="0"/>
                  <a:cs typeface="Kalinga" pitchFamily="34" charset="0"/>
                </a:rPr>
                <a:t>1</a:t>
              </a:r>
              <a:endParaRPr lang="pt-BR" altLang="pt-BR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nivers Condensed Light" panose="020B0306020202040204" pitchFamily="34" charset="0"/>
                <a:cs typeface="Kalinga" pitchFamily="34" charset="0"/>
              </a:endParaRP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A8AB345C-6CAB-44FF-9AD6-28F3D13B6824}"/>
                </a:ext>
              </a:extLst>
            </p:cNvPr>
            <p:cNvSpPr/>
            <p:nvPr/>
          </p:nvSpPr>
          <p:spPr>
            <a:xfrm>
              <a:off x="507417" y="5820245"/>
              <a:ext cx="193767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sz="2000" b="1" dirty="0">
                  <a:latin typeface="Univers Condensed Light" panose="020B0306020202040204" pitchFamily="34" charset="0"/>
                  <a:cs typeface="Kalinga" pitchFamily="34" charset="0"/>
                </a:rPr>
                <a:t> ZONA DE PRESERVAÇÃO</a:t>
              </a:r>
            </a:p>
          </p:txBody>
        </p:sp>
        <p:pic>
          <p:nvPicPr>
            <p:cNvPr id="45" name="Imagem 44" descr="noun_678710_cc.png">
              <a:extLst>
                <a:ext uri="{FF2B5EF4-FFF2-40B4-BE49-F238E27FC236}">
                  <a16:creationId xmlns:a16="http://schemas.microsoft.com/office/drawing/2014/main" id="{084A2EB4-3D94-499B-B643-7002F8F7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 l="13209" r="17441" b="17450"/>
            <a:stretch>
              <a:fillRect/>
            </a:stretch>
          </p:blipFill>
          <p:spPr>
            <a:xfrm>
              <a:off x="1091884" y="3758340"/>
              <a:ext cx="768743" cy="1132771"/>
            </a:xfrm>
            <a:prstGeom prst="rect">
              <a:avLst/>
            </a:prstGeom>
          </p:spPr>
        </p:pic>
        <p:grpSp>
          <p:nvGrpSpPr>
            <p:cNvPr id="46" name="Agrupar 45">
              <a:extLst>
                <a:ext uri="{FF2B5EF4-FFF2-40B4-BE49-F238E27FC236}">
                  <a16:creationId xmlns:a16="http://schemas.microsoft.com/office/drawing/2014/main" id="{07CC43C6-FBBF-4897-B323-711C492E925D}"/>
                </a:ext>
              </a:extLst>
            </p:cNvPr>
            <p:cNvGrpSpPr/>
            <p:nvPr/>
          </p:nvGrpSpPr>
          <p:grpSpPr>
            <a:xfrm>
              <a:off x="68199" y="4198419"/>
              <a:ext cx="824267" cy="674299"/>
              <a:chOff x="430706" y="4325578"/>
              <a:chExt cx="928547" cy="759606"/>
            </a:xfrm>
          </p:grpSpPr>
          <p:pic>
            <p:nvPicPr>
              <p:cNvPr id="66" name="Imagem 65" descr="noun_95055_cc.png">
                <a:extLst>
                  <a:ext uri="{FF2B5EF4-FFF2-40B4-BE49-F238E27FC236}">
                    <a16:creationId xmlns:a16="http://schemas.microsoft.com/office/drawing/2014/main" id="{CADE5281-7F0D-49F8-98F1-11814ED976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rcRect b="13324"/>
              <a:stretch>
                <a:fillRect/>
              </a:stretch>
            </p:blipFill>
            <p:spPr>
              <a:xfrm>
                <a:off x="611561" y="4437112"/>
                <a:ext cx="747692" cy="648072"/>
              </a:xfrm>
              <a:prstGeom prst="rect">
                <a:avLst/>
              </a:prstGeom>
            </p:spPr>
          </p:pic>
          <p:pic>
            <p:nvPicPr>
              <p:cNvPr id="67" name="Imagem 66" descr="noun_95055_cc.png">
                <a:extLst>
                  <a:ext uri="{FF2B5EF4-FFF2-40B4-BE49-F238E27FC236}">
                    <a16:creationId xmlns:a16="http://schemas.microsoft.com/office/drawing/2014/main" id="{35606F87-E5E2-451F-A5B3-D3C6551F7B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rcRect b="13324"/>
              <a:stretch>
                <a:fillRect/>
              </a:stretch>
            </p:blipFill>
            <p:spPr>
              <a:xfrm>
                <a:off x="430706" y="4325578"/>
                <a:ext cx="504056" cy="436897"/>
              </a:xfrm>
              <a:prstGeom prst="rect">
                <a:avLst/>
              </a:prstGeom>
            </p:spPr>
          </p:pic>
        </p:grpSp>
        <p:grpSp>
          <p:nvGrpSpPr>
            <p:cNvPr id="47" name="Agrupar 46">
              <a:extLst>
                <a:ext uri="{FF2B5EF4-FFF2-40B4-BE49-F238E27FC236}">
                  <a16:creationId xmlns:a16="http://schemas.microsoft.com/office/drawing/2014/main" id="{6A7807E6-2D0E-47E1-AFE1-B7AC507B7506}"/>
                </a:ext>
              </a:extLst>
            </p:cNvPr>
            <p:cNvGrpSpPr/>
            <p:nvPr/>
          </p:nvGrpSpPr>
          <p:grpSpPr>
            <a:xfrm>
              <a:off x="735638" y="2826503"/>
              <a:ext cx="1030118" cy="1073533"/>
              <a:chOff x="-2427680" y="-1082323"/>
              <a:chExt cx="1160440" cy="1209348"/>
            </a:xfrm>
          </p:grpSpPr>
          <p:pic>
            <p:nvPicPr>
              <p:cNvPr id="60" name="Imagem 59" descr="noun_108793_cc.png">
                <a:extLst>
                  <a:ext uri="{FF2B5EF4-FFF2-40B4-BE49-F238E27FC236}">
                    <a16:creationId xmlns:a16="http://schemas.microsoft.com/office/drawing/2014/main" id="{43370436-1809-4F17-9444-1AC2FD5008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rcRect b="13324"/>
              <a:stretch>
                <a:fillRect/>
              </a:stretch>
            </p:blipFill>
            <p:spPr>
              <a:xfrm>
                <a:off x="-2211680" y="-866081"/>
                <a:ext cx="360040" cy="312069"/>
              </a:xfrm>
              <a:prstGeom prst="rect">
                <a:avLst/>
              </a:prstGeom>
            </p:spPr>
          </p:pic>
          <p:pic>
            <p:nvPicPr>
              <p:cNvPr id="61" name="Imagem 60" descr="noun_108793_cc.png">
                <a:extLst>
                  <a:ext uri="{FF2B5EF4-FFF2-40B4-BE49-F238E27FC236}">
                    <a16:creationId xmlns:a16="http://schemas.microsoft.com/office/drawing/2014/main" id="{96077FF7-0C05-4595-AA6C-E9CCE7F558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/>
              <a:srcRect b="13324"/>
              <a:stretch>
                <a:fillRect/>
              </a:stretch>
            </p:blipFill>
            <p:spPr>
              <a:xfrm>
                <a:off x="-1851640" y="-794073"/>
                <a:ext cx="252000" cy="218424"/>
              </a:xfrm>
              <a:prstGeom prst="rect">
                <a:avLst/>
              </a:prstGeom>
            </p:spPr>
          </p:pic>
          <p:pic>
            <p:nvPicPr>
              <p:cNvPr id="62" name="Imagem 61" descr="noun_108793_cc.png">
                <a:extLst>
                  <a:ext uri="{FF2B5EF4-FFF2-40B4-BE49-F238E27FC236}">
                    <a16:creationId xmlns:a16="http://schemas.microsoft.com/office/drawing/2014/main" id="{E0A97ECA-25E5-49B4-915F-807D6C88A2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/>
              <a:srcRect b="13324"/>
              <a:stretch>
                <a:fillRect/>
              </a:stretch>
            </p:blipFill>
            <p:spPr>
              <a:xfrm>
                <a:off x="-1851640" y="-1010097"/>
                <a:ext cx="180000" cy="156017"/>
              </a:xfrm>
              <a:prstGeom prst="rect">
                <a:avLst/>
              </a:prstGeom>
            </p:spPr>
          </p:pic>
          <p:pic>
            <p:nvPicPr>
              <p:cNvPr id="63" name="Imagem 62" descr="noun_108793_cc.png">
                <a:extLst>
                  <a:ext uri="{FF2B5EF4-FFF2-40B4-BE49-F238E27FC236}">
                    <a16:creationId xmlns:a16="http://schemas.microsoft.com/office/drawing/2014/main" id="{300FD9BE-9F62-4FB4-97E8-D989ED8610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rcRect b="13324"/>
              <a:stretch>
                <a:fillRect/>
              </a:stretch>
            </p:blipFill>
            <p:spPr>
              <a:xfrm>
                <a:off x="-1699240" y="-857697"/>
                <a:ext cx="432000" cy="374441"/>
              </a:xfrm>
              <a:prstGeom prst="rect">
                <a:avLst/>
              </a:prstGeom>
            </p:spPr>
          </p:pic>
          <p:pic>
            <p:nvPicPr>
              <p:cNvPr id="64" name="Imagem 63" descr="noun_108793_cc.png">
                <a:extLst>
                  <a:ext uri="{FF2B5EF4-FFF2-40B4-BE49-F238E27FC236}">
                    <a16:creationId xmlns:a16="http://schemas.microsoft.com/office/drawing/2014/main" id="{B16488AA-8E86-44C7-B7C7-605499B058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/>
              <a:srcRect b="13324"/>
              <a:stretch>
                <a:fillRect/>
              </a:stretch>
            </p:blipFill>
            <p:spPr>
              <a:xfrm>
                <a:off x="-2121660" y="-1082323"/>
                <a:ext cx="180000" cy="156017"/>
              </a:xfrm>
              <a:prstGeom prst="rect">
                <a:avLst/>
              </a:prstGeom>
            </p:spPr>
          </p:pic>
          <p:pic>
            <p:nvPicPr>
              <p:cNvPr id="65" name="Imagem 64" descr="noun_108793_cc.png">
                <a:extLst>
                  <a:ext uri="{FF2B5EF4-FFF2-40B4-BE49-F238E27FC236}">
                    <a16:creationId xmlns:a16="http://schemas.microsoft.com/office/drawing/2014/main" id="{868AFC97-AE6C-4265-923C-5709740DD6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rcRect b="13324"/>
              <a:stretch>
                <a:fillRect/>
              </a:stretch>
            </p:blipFill>
            <p:spPr>
              <a:xfrm>
                <a:off x="-2427680" y="-247416"/>
                <a:ext cx="432000" cy="374441"/>
              </a:xfrm>
              <a:prstGeom prst="rect">
                <a:avLst/>
              </a:prstGeom>
            </p:spPr>
          </p:pic>
        </p:grpSp>
        <p:pic>
          <p:nvPicPr>
            <p:cNvPr id="48" name="Imagem 47">
              <a:extLst>
                <a:ext uri="{FF2B5EF4-FFF2-40B4-BE49-F238E27FC236}">
                  <a16:creationId xmlns:a16="http://schemas.microsoft.com/office/drawing/2014/main" id="{37FE3197-6B4A-46C8-8115-6BA08F56F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10" t="17034" r="31214" b="28223"/>
            <a:stretch/>
          </p:blipFill>
          <p:spPr>
            <a:xfrm>
              <a:off x="1170284" y="2880934"/>
              <a:ext cx="1471643" cy="2010178"/>
            </a:xfrm>
            <a:prstGeom prst="rect">
              <a:avLst/>
            </a:prstGeom>
          </p:spPr>
        </p:pic>
        <p:pic>
          <p:nvPicPr>
            <p:cNvPr id="49" name="Imagem 48">
              <a:extLst>
                <a:ext uri="{FF2B5EF4-FFF2-40B4-BE49-F238E27FC236}">
                  <a16:creationId xmlns:a16="http://schemas.microsoft.com/office/drawing/2014/main" id="{BA85E021-04B6-445C-B25D-12101B77EE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2" r="11119" b="15069"/>
            <a:stretch/>
          </p:blipFill>
          <p:spPr>
            <a:xfrm>
              <a:off x="2051238" y="3967416"/>
              <a:ext cx="931818" cy="978126"/>
            </a:xfrm>
            <a:prstGeom prst="rect">
              <a:avLst/>
            </a:prstGeom>
          </p:spPr>
        </p:pic>
        <p:grpSp>
          <p:nvGrpSpPr>
            <p:cNvPr id="50" name="Agrupar 49">
              <a:extLst>
                <a:ext uri="{FF2B5EF4-FFF2-40B4-BE49-F238E27FC236}">
                  <a16:creationId xmlns:a16="http://schemas.microsoft.com/office/drawing/2014/main" id="{64A2B723-069E-4775-AF3A-4D92A6E38D4A}"/>
                </a:ext>
              </a:extLst>
            </p:cNvPr>
            <p:cNvGrpSpPr/>
            <p:nvPr/>
          </p:nvGrpSpPr>
          <p:grpSpPr>
            <a:xfrm>
              <a:off x="1401980" y="4625943"/>
              <a:ext cx="1345930" cy="276375"/>
              <a:chOff x="2708475" y="816108"/>
              <a:chExt cx="1516207" cy="311340"/>
            </a:xfrm>
          </p:grpSpPr>
          <p:pic>
            <p:nvPicPr>
              <p:cNvPr id="57" name="Imagem 56">
                <a:extLst>
                  <a:ext uri="{FF2B5EF4-FFF2-40B4-BE49-F238E27FC236}">
                    <a16:creationId xmlns:a16="http://schemas.microsoft.com/office/drawing/2014/main" id="{387F88F6-92DC-4809-8E73-E2C4F6437E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290" b="32903"/>
              <a:stretch/>
            </p:blipFill>
            <p:spPr>
              <a:xfrm>
                <a:off x="2708475" y="816108"/>
                <a:ext cx="578631" cy="311340"/>
              </a:xfrm>
              <a:prstGeom prst="rect">
                <a:avLst/>
              </a:prstGeom>
            </p:spPr>
          </p:pic>
          <p:pic>
            <p:nvPicPr>
              <p:cNvPr id="58" name="Imagem 57">
                <a:extLst>
                  <a:ext uri="{FF2B5EF4-FFF2-40B4-BE49-F238E27FC236}">
                    <a16:creationId xmlns:a16="http://schemas.microsoft.com/office/drawing/2014/main" id="{B8CB4495-B281-49E4-BDEB-48400700EF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290" b="32903"/>
              <a:stretch/>
            </p:blipFill>
            <p:spPr>
              <a:xfrm>
                <a:off x="3202683" y="816108"/>
                <a:ext cx="578631" cy="311340"/>
              </a:xfrm>
              <a:prstGeom prst="rect">
                <a:avLst/>
              </a:prstGeom>
            </p:spPr>
          </p:pic>
          <p:pic>
            <p:nvPicPr>
              <p:cNvPr id="59" name="Imagem 58">
                <a:extLst>
                  <a:ext uri="{FF2B5EF4-FFF2-40B4-BE49-F238E27FC236}">
                    <a16:creationId xmlns:a16="http://schemas.microsoft.com/office/drawing/2014/main" id="{1857FA0E-2382-4D9C-B2DC-721399B0C1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290" b="32903"/>
              <a:stretch/>
            </p:blipFill>
            <p:spPr>
              <a:xfrm>
                <a:off x="3646051" y="816108"/>
                <a:ext cx="578631" cy="311340"/>
              </a:xfrm>
              <a:prstGeom prst="rect">
                <a:avLst/>
              </a:prstGeom>
            </p:spPr>
          </p:pic>
        </p:grpSp>
        <p:pic>
          <p:nvPicPr>
            <p:cNvPr id="51" name="Imagem 50" descr="noun_678710_cc.png">
              <a:extLst>
                <a:ext uri="{FF2B5EF4-FFF2-40B4-BE49-F238E27FC236}">
                  <a16:creationId xmlns:a16="http://schemas.microsoft.com/office/drawing/2014/main" id="{B909D6CB-C929-4EE3-9E07-D174ED889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 l="13209" r="17441" b="17450"/>
            <a:stretch>
              <a:fillRect/>
            </a:stretch>
          </p:blipFill>
          <p:spPr>
            <a:xfrm>
              <a:off x="545336" y="3758340"/>
              <a:ext cx="768743" cy="1132771"/>
            </a:xfrm>
            <a:prstGeom prst="rect">
              <a:avLst/>
            </a:prstGeom>
          </p:spPr>
        </p:pic>
        <p:pic>
          <p:nvPicPr>
            <p:cNvPr id="52" name="Imagem 51" descr="noun_678710_cc.png">
              <a:extLst>
                <a:ext uri="{FF2B5EF4-FFF2-40B4-BE49-F238E27FC236}">
                  <a16:creationId xmlns:a16="http://schemas.microsoft.com/office/drawing/2014/main" id="{D7133AA6-2B25-4E78-852A-54E8655CE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 l="13209" r="17441" b="17450"/>
            <a:stretch>
              <a:fillRect/>
            </a:stretch>
          </p:blipFill>
          <p:spPr>
            <a:xfrm>
              <a:off x="448013" y="3470700"/>
              <a:ext cx="512973" cy="755885"/>
            </a:xfrm>
            <a:prstGeom prst="rect">
              <a:avLst/>
            </a:prstGeom>
          </p:spPr>
        </p:pic>
        <p:grpSp>
          <p:nvGrpSpPr>
            <p:cNvPr id="53" name="Agrupar 52">
              <a:extLst>
                <a:ext uri="{FF2B5EF4-FFF2-40B4-BE49-F238E27FC236}">
                  <a16:creationId xmlns:a16="http://schemas.microsoft.com/office/drawing/2014/main" id="{C7DD962F-A44C-470E-8BDE-68B6CB1DFC88}"/>
                </a:ext>
              </a:extLst>
            </p:cNvPr>
            <p:cNvGrpSpPr/>
            <p:nvPr/>
          </p:nvGrpSpPr>
          <p:grpSpPr>
            <a:xfrm>
              <a:off x="513781" y="4625943"/>
              <a:ext cx="1345930" cy="276375"/>
              <a:chOff x="2708475" y="816108"/>
              <a:chExt cx="1516207" cy="311340"/>
            </a:xfrm>
          </p:grpSpPr>
          <p:pic>
            <p:nvPicPr>
              <p:cNvPr id="54" name="Imagem 53">
                <a:extLst>
                  <a:ext uri="{FF2B5EF4-FFF2-40B4-BE49-F238E27FC236}">
                    <a16:creationId xmlns:a16="http://schemas.microsoft.com/office/drawing/2014/main" id="{B4AB0C6B-C19F-4D5D-ADD8-341405227D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290" b="32903"/>
              <a:stretch/>
            </p:blipFill>
            <p:spPr>
              <a:xfrm>
                <a:off x="2708475" y="816108"/>
                <a:ext cx="578631" cy="311340"/>
              </a:xfrm>
              <a:prstGeom prst="rect">
                <a:avLst/>
              </a:prstGeom>
            </p:spPr>
          </p:pic>
          <p:pic>
            <p:nvPicPr>
              <p:cNvPr id="55" name="Imagem 54">
                <a:extLst>
                  <a:ext uri="{FF2B5EF4-FFF2-40B4-BE49-F238E27FC236}">
                    <a16:creationId xmlns:a16="http://schemas.microsoft.com/office/drawing/2014/main" id="{30B32A12-DA7A-475D-8439-ADA73EFDB4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290" b="32903"/>
              <a:stretch/>
            </p:blipFill>
            <p:spPr>
              <a:xfrm>
                <a:off x="3202683" y="816108"/>
                <a:ext cx="578631" cy="311340"/>
              </a:xfrm>
              <a:prstGeom prst="rect">
                <a:avLst/>
              </a:prstGeom>
            </p:spPr>
          </p:pic>
          <p:pic>
            <p:nvPicPr>
              <p:cNvPr id="56" name="Imagem 55">
                <a:extLst>
                  <a:ext uri="{FF2B5EF4-FFF2-40B4-BE49-F238E27FC236}">
                    <a16:creationId xmlns:a16="http://schemas.microsoft.com/office/drawing/2014/main" id="{E931355B-7DD0-4469-924B-A3A40537A7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290" b="32903"/>
              <a:stretch/>
            </p:blipFill>
            <p:spPr>
              <a:xfrm>
                <a:off x="3646051" y="816108"/>
                <a:ext cx="578631" cy="311340"/>
              </a:xfrm>
              <a:prstGeom prst="rect">
                <a:avLst/>
              </a:prstGeom>
            </p:spPr>
          </p:pic>
        </p:grpSp>
        <p:sp>
          <p:nvSpPr>
            <p:cNvPr id="135" name="Retângulo 134">
              <a:extLst>
                <a:ext uri="{FF2B5EF4-FFF2-40B4-BE49-F238E27FC236}">
                  <a16:creationId xmlns:a16="http://schemas.microsoft.com/office/drawing/2014/main" id="{1142C6D1-6432-48AE-B1EB-055A8A0E7212}"/>
                </a:ext>
              </a:extLst>
            </p:cNvPr>
            <p:cNvSpPr/>
            <p:nvPr/>
          </p:nvSpPr>
          <p:spPr>
            <a:xfrm>
              <a:off x="144016" y="2549633"/>
              <a:ext cx="2856468" cy="4006190"/>
            </a:xfrm>
            <a:prstGeom prst="rect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Univers Condensed Light" panose="020B0306020202040204" pitchFamily="34" charset="0"/>
              </a:endParaRP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7B5EAF00-CF48-4B71-B4DC-4F97328ABD91}"/>
              </a:ext>
            </a:extLst>
          </p:cNvPr>
          <p:cNvGrpSpPr/>
          <p:nvPr/>
        </p:nvGrpSpPr>
        <p:grpSpPr>
          <a:xfrm>
            <a:off x="3125816" y="2549633"/>
            <a:ext cx="2914857" cy="4006190"/>
            <a:chOff x="3125816" y="2549633"/>
            <a:chExt cx="2914857" cy="4006190"/>
          </a:xfrm>
        </p:grpSpPr>
        <p:sp>
          <p:nvSpPr>
            <p:cNvPr id="24" name="CaixaDeTexto 46">
              <a:extLst>
                <a:ext uri="{FF2B5EF4-FFF2-40B4-BE49-F238E27FC236}">
                  <a16:creationId xmlns:a16="http://schemas.microsoft.com/office/drawing/2014/main" id="{BF24DADE-8DA4-41E4-AD8F-580BA05A56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5157" y="4976561"/>
              <a:ext cx="776175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altLang="pt-BR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nivers Condensed Light" panose="020B0306020202040204" pitchFamily="34" charset="0"/>
                  <a:cs typeface="Kalinga" pitchFamily="34" charset="0"/>
                </a:rPr>
                <a:t>Z </a:t>
              </a:r>
              <a:r>
                <a:rPr lang="pt-BR" altLang="pt-BR" sz="4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nivers Condensed Light" panose="020B0306020202040204" pitchFamily="34" charset="0"/>
                  <a:cs typeface="Kalinga" pitchFamily="34" charset="0"/>
                </a:rPr>
                <a:t>2</a:t>
              </a:r>
              <a:endParaRPr lang="pt-BR" altLang="pt-BR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nivers Condensed Light" panose="020B0306020202040204" pitchFamily="34" charset="0"/>
                <a:cs typeface="Kalinga" pitchFamily="34" charset="0"/>
              </a:endParaRPr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3DD37A50-653D-4AA0-BF3A-25FE6121E520}"/>
                </a:ext>
              </a:extLst>
            </p:cNvPr>
            <p:cNvSpPr/>
            <p:nvPr/>
          </p:nvSpPr>
          <p:spPr>
            <a:xfrm>
              <a:off x="3575489" y="5809073"/>
              <a:ext cx="193767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sz="2000" b="1" dirty="0">
                  <a:latin typeface="Univers Condensed Light" panose="020B0306020202040204" pitchFamily="34" charset="0"/>
                  <a:cs typeface="Kalinga" pitchFamily="34" charset="0"/>
                </a:rPr>
                <a:t> ZONA DE CONSERVAÇÃO</a:t>
              </a:r>
            </a:p>
          </p:txBody>
        </p:sp>
        <p:grpSp>
          <p:nvGrpSpPr>
            <p:cNvPr id="110" name="Agrupar 109">
              <a:extLst>
                <a:ext uri="{FF2B5EF4-FFF2-40B4-BE49-F238E27FC236}">
                  <a16:creationId xmlns:a16="http://schemas.microsoft.com/office/drawing/2014/main" id="{3F4DEF4B-A1CA-404B-8BA2-B7280746ED52}"/>
                </a:ext>
              </a:extLst>
            </p:cNvPr>
            <p:cNvGrpSpPr/>
            <p:nvPr/>
          </p:nvGrpSpPr>
          <p:grpSpPr>
            <a:xfrm>
              <a:off x="3125816" y="4242113"/>
              <a:ext cx="824267" cy="674299"/>
              <a:chOff x="430706" y="4325578"/>
              <a:chExt cx="928547" cy="759606"/>
            </a:xfrm>
          </p:grpSpPr>
          <p:pic>
            <p:nvPicPr>
              <p:cNvPr id="130" name="Imagem 129" descr="noun_95055_cc.png">
                <a:extLst>
                  <a:ext uri="{FF2B5EF4-FFF2-40B4-BE49-F238E27FC236}">
                    <a16:creationId xmlns:a16="http://schemas.microsoft.com/office/drawing/2014/main" id="{025A7056-4173-48F8-90F4-ED0B4A9FEF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rcRect b="13324"/>
              <a:stretch>
                <a:fillRect/>
              </a:stretch>
            </p:blipFill>
            <p:spPr>
              <a:xfrm>
                <a:off x="611561" y="4437112"/>
                <a:ext cx="747692" cy="648072"/>
              </a:xfrm>
              <a:prstGeom prst="rect">
                <a:avLst/>
              </a:prstGeom>
            </p:spPr>
          </p:pic>
          <p:pic>
            <p:nvPicPr>
              <p:cNvPr id="131" name="Imagem 130" descr="noun_95055_cc.png">
                <a:extLst>
                  <a:ext uri="{FF2B5EF4-FFF2-40B4-BE49-F238E27FC236}">
                    <a16:creationId xmlns:a16="http://schemas.microsoft.com/office/drawing/2014/main" id="{C015BB50-AD6E-4B97-8547-C967492218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rcRect b="13324"/>
              <a:stretch>
                <a:fillRect/>
              </a:stretch>
            </p:blipFill>
            <p:spPr>
              <a:xfrm>
                <a:off x="430706" y="4325578"/>
                <a:ext cx="504056" cy="436897"/>
              </a:xfrm>
              <a:prstGeom prst="rect">
                <a:avLst/>
              </a:prstGeom>
            </p:spPr>
          </p:pic>
        </p:grpSp>
        <p:grpSp>
          <p:nvGrpSpPr>
            <p:cNvPr id="111" name="Agrupar 110">
              <a:extLst>
                <a:ext uri="{FF2B5EF4-FFF2-40B4-BE49-F238E27FC236}">
                  <a16:creationId xmlns:a16="http://schemas.microsoft.com/office/drawing/2014/main" id="{83B0A037-46FF-47F6-A2C8-3FB2F2A33AED}"/>
                </a:ext>
              </a:extLst>
            </p:cNvPr>
            <p:cNvGrpSpPr/>
            <p:nvPr/>
          </p:nvGrpSpPr>
          <p:grpSpPr>
            <a:xfrm>
              <a:off x="3793255" y="2870197"/>
              <a:ext cx="1030118" cy="1073533"/>
              <a:chOff x="-2427680" y="-1082323"/>
              <a:chExt cx="1160440" cy="1209348"/>
            </a:xfrm>
          </p:grpSpPr>
          <p:pic>
            <p:nvPicPr>
              <p:cNvPr id="124" name="Imagem 123" descr="noun_108793_cc.png">
                <a:extLst>
                  <a:ext uri="{FF2B5EF4-FFF2-40B4-BE49-F238E27FC236}">
                    <a16:creationId xmlns:a16="http://schemas.microsoft.com/office/drawing/2014/main" id="{B47ADEB0-3B86-4439-9A68-7B9DB3CE96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rcRect b="13324"/>
              <a:stretch>
                <a:fillRect/>
              </a:stretch>
            </p:blipFill>
            <p:spPr>
              <a:xfrm>
                <a:off x="-2211680" y="-866081"/>
                <a:ext cx="360040" cy="312069"/>
              </a:xfrm>
              <a:prstGeom prst="rect">
                <a:avLst/>
              </a:prstGeom>
            </p:spPr>
          </p:pic>
          <p:pic>
            <p:nvPicPr>
              <p:cNvPr id="125" name="Imagem 124" descr="noun_108793_cc.png">
                <a:extLst>
                  <a:ext uri="{FF2B5EF4-FFF2-40B4-BE49-F238E27FC236}">
                    <a16:creationId xmlns:a16="http://schemas.microsoft.com/office/drawing/2014/main" id="{EDB0FE42-13F3-41BD-BDFE-AB488974B8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/>
              <a:srcRect b="13324"/>
              <a:stretch>
                <a:fillRect/>
              </a:stretch>
            </p:blipFill>
            <p:spPr>
              <a:xfrm>
                <a:off x="-1851640" y="-794073"/>
                <a:ext cx="252000" cy="218424"/>
              </a:xfrm>
              <a:prstGeom prst="rect">
                <a:avLst/>
              </a:prstGeom>
            </p:spPr>
          </p:pic>
          <p:pic>
            <p:nvPicPr>
              <p:cNvPr id="126" name="Imagem 125" descr="noun_108793_cc.png">
                <a:extLst>
                  <a:ext uri="{FF2B5EF4-FFF2-40B4-BE49-F238E27FC236}">
                    <a16:creationId xmlns:a16="http://schemas.microsoft.com/office/drawing/2014/main" id="{1615A1A6-A449-470E-B20D-0169D4213A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/>
              <a:srcRect b="13324"/>
              <a:stretch>
                <a:fillRect/>
              </a:stretch>
            </p:blipFill>
            <p:spPr>
              <a:xfrm>
                <a:off x="-1851640" y="-1010097"/>
                <a:ext cx="180000" cy="156017"/>
              </a:xfrm>
              <a:prstGeom prst="rect">
                <a:avLst/>
              </a:prstGeom>
            </p:spPr>
          </p:pic>
          <p:pic>
            <p:nvPicPr>
              <p:cNvPr id="127" name="Imagem 126" descr="noun_108793_cc.png">
                <a:extLst>
                  <a:ext uri="{FF2B5EF4-FFF2-40B4-BE49-F238E27FC236}">
                    <a16:creationId xmlns:a16="http://schemas.microsoft.com/office/drawing/2014/main" id="{DD200F2D-4631-4216-BC24-16CE99AE84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rcRect b="13324"/>
              <a:stretch>
                <a:fillRect/>
              </a:stretch>
            </p:blipFill>
            <p:spPr>
              <a:xfrm>
                <a:off x="-1699240" y="-857697"/>
                <a:ext cx="432000" cy="374441"/>
              </a:xfrm>
              <a:prstGeom prst="rect">
                <a:avLst/>
              </a:prstGeom>
            </p:spPr>
          </p:pic>
          <p:pic>
            <p:nvPicPr>
              <p:cNvPr id="128" name="Imagem 127" descr="noun_108793_cc.png">
                <a:extLst>
                  <a:ext uri="{FF2B5EF4-FFF2-40B4-BE49-F238E27FC236}">
                    <a16:creationId xmlns:a16="http://schemas.microsoft.com/office/drawing/2014/main" id="{21EEF9DF-10F3-4675-974B-BAD28580D5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/>
              <a:srcRect b="13324"/>
              <a:stretch>
                <a:fillRect/>
              </a:stretch>
            </p:blipFill>
            <p:spPr>
              <a:xfrm>
                <a:off x="-2121660" y="-1082323"/>
                <a:ext cx="180000" cy="156017"/>
              </a:xfrm>
              <a:prstGeom prst="rect">
                <a:avLst/>
              </a:prstGeom>
            </p:spPr>
          </p:pic>
          <p:pic>
            <p:nvPicPr>
              <p:cNvPr id="129" name="Imagem 128" descr="noun_108793_cc.png">
                <a:extLst>
                  <a:ext uri="{FF2B5EF4-FFF2-40B4-BE49-F238E27FC236}">
                    <a16:creationId xmlns:a16="http://schemas.microsoft.com/office/drawing/2014/main" id="{9BBC2869-01E4-4492-A594-65D24FB7D9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rcRect b="13324"/>
              <a:stretch>
                <a:fillRect/>
              </a:stretch>
            </p:blipFill>
            <p:spPr>
              <a:xfrm>
                <a:off x="-2427680" y="-247416"/>
                <a:ext cx="432000" cy="374441"/>
              </a:xfrm>
              <a:prstGeom prst="rect">
                <a:avLst/>
              </a:prstGeom>
            </p:spPr>
          </p:pic>
        </p:grpSp>
        <p:pic>
          <p:nvPicPr>
            <p:cNvPr id="112" name="Imagem 111">
              <a:extLst>
                <a:ext uri="{FF2B5EF4-FFF2-40B4-BE49-F238E27FC236}">
                  <a16:creationId xmlns:a16="http://schemas.microsoft.com/office/drawing/2014/main" id="{5E92E9AC-9FEC-49A6-A61F-83EE9EF648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10" t="17034" r="31214" b="28223"/>
            <a:stretch/>
          </p:blipFill>
          <p:spPr>
            <a:xfrm>
              <a:off x="4227901" y="2924628"/>
              <a:ext cx="1471643" cy="2010178"/>
            </a:xfrm>
            <a:prstGeom prst="rect">
              <a:avLst/>
            </a:prstGeom>
          </p:spPr>
        </p:pic>
        <p:pic>
          <p:nvPicPr>
            <p:cNvPr id="113" name="Imagem 112">
              <a:extLst>
                <a:ext uri="{FF2B5EF4-FFF2-40B4-BE49-F238E27FC236}">
                  <a16:creationId xmlns:a16="http://schemas.microsoft.com/office/drawing/2014/main" id="{B9B399B9-4EAC-4E7C-81D5-F4AFD0D392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2" r="11119" b="15069"/>
            <a:stretch/>
          </p:blipFill>
          <p:spPr>
            <a:xfrm>
              <a:off x="5108855" y="4000224"/>
              <a:ext cx="931818" cy="978126"/>
            </a:xfrm>
            <a:prstGeom prst="rect">
              <a:avLst/>
            </a:prstGeom>
          </p:spPr>
        </p:pic>
        <p:grpSp>
          <p:nvGrpSpPr>
            <p:cNvPr id="114" name="Agrupar 113">
              <a:extLst>
                <a:ext uri="{FF2B5EF4-FFF2-40B4-BE49-F238E27FC236}">
                  <a16:creationId xmlns:a16="http://schemas.microsoft.com/office/drawing/2014/main" id="{C5E548A1-3CD5-42B6-976F-92D7F8C35F99}"/>
                </a:ext>
              </a:extLst>
            </p:cNvPr>
            <p:cNvGrpSpPr/>
            <p:nvPr/>
          </p:nvGrpSpPr>
          <p:grpSpPr>
            <a:xfrm>
              <a:off x="4459597" y="4669637"/>
              <a:ext cx="1345930" cy="276375"/>
              <a:chOff x="2708475" y="816108"/>
              <a:chExt cx="1516207" cy="311340"/>
            </a:xfrm>
          </p:grpSpPr>
          <p:pic>
            <p:nvPicPr>
              <p:cNvPr id="121" name="Imagem 120">
                <a:extLst>
                  <a:ext uri="{FF2B5EF4-FFF2-40B4-BE49-F238E27FC236}">
                    <a16:creationId xmlns:a16="http://schemas.microsoft.com/office/drawing/2014/main" id="{FB9DF2F3-A8A9-4246-B348-EDE6E48CE1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290" b="32903"/>
              <a:stretch/>
            </p:blipFill>
            <p:spPr>
              <a:xfrm>
                <a:off x="2708475" y="816108"/>
                <a:ext cx="578631" cy="311340"/>
              </a:xfrm>
              <a:prstGeom prst="rect">
                <a:avLst/>
              </a:prstGeom>
            </p:spPr>
          </p:pic>
          <p:pic>
            <p:nvPicPr>
              <p:cNvPr id="122" name="Imagem 121">
                <a:extLst>
                  <a:ext uri="{FF2B5EF4-FFF2-40B4-BE49-F238E27FC236}">
                    <a16:creationId xmlns:a16="http://schemas.microsoft.com/office/drawing/2014/main" id="{1307B22D-6ECD-4A71-8199-852520C773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290" b="32903"/>
              <a:stretch/>
            </p:blipFill>
            <p:spPr>
              <a:xfrm>
                <a:off x="3202683" y="816108"/>
                <a:ext cx="578631" cy="311340"/>
              </a:xfrm>
              <a:prstGeom prst="rect">
                <a:avLst/>
              </a:prstGeom>
            </p:spPr>
          </p:pic>
          <p:pic>
            <p:nvPicPr>
              <p:cNvPr id="123" name="Imagem 122">
                <a:extLst>
                  <a:ext uri="{FF2B5EF4-FFF2-40B4-BE49-F238E27FC236}">
                    <a16:creationId xmlns:a16="http://schemas.microsoft.com/office/drawing/2014/main" id="{3A6E960F-4F9A-47DD-AA86-1C826456C4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290" b="32903"/>
              <a:stretch/>
            </p:blipFill>
            <p:spPr>
              <a:xfrm>
                <a:off x="3646051" y="816108"/>
                <a:ext cx="578631" cy="311340"/>
              </a:xfrm>
              <a:prstGeom prst="rect">
                <a:avLst/>
              </a:prstGeom>
            </p:spPr>
          </p:pic>
        </p:grpSp>
        <p:pic>
          <p:nvPicPr>
            <p:cNvPr id="115" name="Imagem 114" descr="noun_678710_cc.png">
              <a:extLst>
                <a:ext uri="{FF2B5EF4-FFF2-40B4-BE49-F238E27FC236}">
                  <a16:creationId xmlns:a16="http://schemas.microsoft.com/office/drawing/2014/main" id="{871624C4-4E98-44B7-8FAE-F463796C6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 l="13209" r="17441" b="17450"/>
            <a:stretch>
              <a:fillRect/>
            </a:stretch>
          </p:blipFill>
          <p:spPr>
            <a:xfrm>
              <a:off x="3602953" y="3802034"/>
              <a:ext cx="768743" cy="1132771"/>
            </a:xfrm>
            <a:prstGeom prst="rect">
              <a:avLst/>
            </a:prstGeom>
          </p:spPr>
        </p:pic>
        <p:pic>
          <p:nvPicPr>
            <p:cNvPr id="116" name="Imagem 115" descr="noun_678710_cc.png">
              <a:extLst>
                <a:ext uri="{FF2B5EF4-FFF2-40B4-BE49-F238E27FC236}">
                  <a16:creationId xmlns:a16="http://schemas.microsoft.com/office/drawing/2014/main" id="{DAC65121-C0C2-4FE5-984F-7146F85A5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 l="13209" r="17441" b="17450"/>
            <a:stretch>
              <a:fillRect/>
            </a:stretch>
          </p:blipFill>
          <p:spPr>
            <a:xfrm>
              <a:off x="3505630" y="3514394"/>
              <a:ext cx="512973" cy="755885"/>
            </a:xfrm>
            <a:prstGeom prst="rect">
              <a:avLst/>
            </a:prstGeom>
          </p:spPr>
        </p:pic>
        <p:grpSp>
          <p:nvGrpSpPr>
            <p:cNvPr id="117" name="Agrupar 116">
              <a:extLst>
                <a:ext uri="{FF2B5EF4-FFF2-40B4-BE49-F238E27FC236}">
                  <a16:creationId xmlns:a16="http://schemas.microsoft.com/office/drawing/2014/main" id="{6A2B7C79-BAAE-4685-B545-ED246A1A8D87}"/>
                </a:ext>
              </a:extLst>
            </p:cNvPr>
            <p:cNvGrpSpPr/>
            <p:nvPr/>
          </p:nvGrpSpPr>
          <p:grpSpPr>
            <a:xfrm>
              <a:off x="3571398" y="4669637"/>
              <a:ext cx="1345930" cy="276375"/>
              <a:chOff x="2708475" y="816108"/>
              <a:chExt cx="1516207" cy="311340"/>
            </a:xfrm>
          </p:grpSpPr>
          <p:pic>
            <p:nvPicPr>
              <p:cNvPr id="118" name="Imagem 117">
                <a:extLst>
                  <a:ext uri="{FF2B5EF4-FFF2-40B4-BE49-F238E27FC236}">
                    <a16:creationId xmlns:a16="http://schemas.microsoft.com/office/drawing/2014/main" id="{21428745-998C-424B-9B36-51C99EE0D9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290" b="32903"/>
              <a:stretch/>
            </p:blipFill>
            <p:spPr>
              <a:xfrm>
                <a:off x="2708475" y="816108"/>
                <a:ext cx="578631" cy="311340"/>
              </a:xfrm>
              <a:prstGeom prst="rect">
                <a:avLst/>
              </a:prstGeom>
            </p:spPr>
          </p:pic>
          <p:pic>
            <p:nvPicPr>
              <p:cNvPr id="119" name="Imagem 118">
                <a:extLst>
                  <a:ext uri="{FF2B5EF4-FFF2-40B4-BE49-F238E27FC236}">
                    <a16:creationId xmlns:a16="http://schemas.microsoft.com/office/drawing/2014/main" id="{5998210E-4AD2-4891-89E4-789F96F2ED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290" b="32903"/>
              <a:stretch/>
            </p:blipFill>
            <p:spPr>
              <a:xfrm>
                <a:off x="3202683" y="816108"/>
                <a:ext cx="578631" cy="311340"/>
              </a:xfrm>
              <a:prstGeom prst="rect">
                <a:avLst/>
              </a:prstGeom>
            </p:spPr>
          </p:pic>
          <p:pic>
            <p:nvPicPr>
              <p:cNvPr id="120" name="Imagem 119">
                <a:extLst>
                  <a:ext uri="{FF2B5EF4-FFF2-40B4-BE49-F238E27FC236}">
                    <a16:creationId xmlns:a16="http://schemas.microsoft.com/office/drawing/2014/main" id="{3A6526F2-B3C3-4A9D-86F0-424F9C3530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290" b="32903"/>
              <a:stretch/>
            </p:blipFill>
            <p:spPr>
              <a:xfrm>
                <a:off x="3646051" y="816108"/>
                <a:ext cx="578631" cy="311340"/>
              </a:xfrm>
              <a:prstGeom prst="rect">
                <a:avLst/>
              </a:prstGeom>
            </p:spPr>
          </p:pic>
        </p:grpSp>
        <p:pic>
          <p:nvPicPr>
            <p:cNvPr id="133" name="Imagem 132" descr="noun_21757_cc.png">
              <a:extLst>
                <a:ext uri="{FF2B5EF4-FFF2-40B4-BE49-F238E27FC236}">
                  <a16:creationId xmlns:a16="http://schemas.microsoft.com/office/drawing/2014/main" id="{4E539A6B-88A2-4DD9-B4B4-BC930D88D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/>
            <a:srcRect b="13324"/>
            <a:stretch>
              <a:fillRect/>
            </a:stretch>
          </p:blipFill>
          <p:spPr>
            <a:xfrm>
              <a:off x="4272236" y="4232710"/>
              <a:ext cx="664615" cy="576064"/>
            </a:xfrm>
            <a:prstGeom prst="rect">
              <a:avLst/>
            </a:prstGeom>
          </p:spPr>
        </p:pic>
        <p:sp>
          <p:nvSpPr>
            <p:cNvPr id="213" name="Retângulo 212">
              <a:extLst>
                <a:ext uri="{FF2B5EF4-FFF2-40B4-BE49-F238E27FC236}">
                  <a16:creationId xmlns:a16="http://schemas.microsoft.com/office/drawing/2014/main" id="{AD3B3B49-00F3-4FA6-B6FC-E6290268F648}"/>
                </a:ext>
              </a:extLst>
            </p:cNvPr>
            <p:cNvSpPr/>
            <p:nvPr/>
          </p:nvSpPr>
          <p:spPr>
            <a:xfrm>
              <a:off x="3158361" y="2549633"/>
              <a:ext cx="2856468" cy="4006190"/>
            </a:xfrm>
            <a:prstGeom prst="rect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Univers Condensed Light" panose="020B0306020202040204" pitchFamily="34" charset="0"/>
              </a:endParaRP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1721CB9C-F971-4BCD-88D3-B27FDB1E6959}"/>
              </a:ext>
            </a:extLst>
          </p:cNvPr>
          <p:cNvGrpSpPr/>
          <p:nvPr/>
        </p:nvGrpSpPr>
        <p:grpSpPr>
          <a:xfrm>
            <a:off x="6172706" y="2549633"/>
            <a:ext cx="2856468" cy="4006190"/>
            <a:chOff x="6172706" y="2549633"/>
            <a:chExt cx="2856468" cy="4006190"/>
          </a:xfrm>
        </p:grpSpPr>
        <p:sp>
          <p:nvSpPr>
            <p:cNvPr id="6" name="CaixaDeTexto 46">
              <a:extLst>
                <a:ext uri="{FF2B5EF4-FFF2-40B4-BE49-F238E27FC236}">
                  <a16:creationId xmlns:a16="http://schemas.microsoft.com/office/drawing/2014/main" id="{9A1F798C-7DEA-4148-995B-16BB9B3010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6152" y="5021392"/>
              <a:ext cx="776175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altLang="pt-BR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nivers Condensed Light" panose="020B0306020202040204" pitchFamily="34" charset="0"/>
                  <a:cs typeface="Kalinga" pitchFamily="34" charset="0"/>
                </a:rPr>
                <a:t>Z </a:t>
              </a:r>
              <a:r>
                <a:rPr lang="pt-BR" altLang="pt-BR" sz="4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nivers Condensed Light" panose="020B0306020202040204" pitchFamily="34" charset="0"/>
                  <a:cs typeface="Kalinga" pitchFamily="34" charset="0"/>
                </a:rPr>
                <a:t>3</a:t>
              </a:r>
              <a:endParaRPr lang="pt-BR" altLang="pt-BR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nivers Condensed Light" panose="020B0306020202040204" pitchFamily="34" charset="0"/>
                <a:cs typeface="Kalinga" pitchFamily="34" charset="0"/>
              </a:endParaRP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8F5E8863-1F6D-40C9-9EA3-096B8DBDC49B}"/>
                </a:ext>
              </a:extLst>
            </p:cNvPr>
            <p:cNvSpPr/>
            <p:nvPr/>
          </p:nvSpPr>
          <p:spPr>
            <a:xfrm>
              <a:off x="6575272" y="5807456"/>
              <a:ext cx="193767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sz="2000" b="1" dirty="0">
                  <a:latin typeface="Univers Condensed Light" panose="020B0306020202040204" pitchFamily="34" charset="0"/>
                  <a:cs typeface="Kalinga" pitchFamily="34" charset="0"/>
                </a:rPr>
                <a:t> ZONA DE RECUPERAÇÃO</a:t>
              </a:r>
            </a:p>
          </p:txBody>
        </p:sp>
        <p:pic>
          <p:nvPicPr>
            <p:cNvPr id="141" name="Imagem 140">
              <a:extLst>
                <a:ext uri="{FF2B5EF4-FFF2-40B4-BE49-F238E27FC236}">
                  <a16:creationId xmlns:a16="http://schemas.microsoft.com/office/drawing/2014/main" id="{9D338F28-D609-497F-B88B-52B40389D5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223"/>
            <a:stretch/>
          </p:blipFill>
          <p:spPr>
            <a:xfrm>
              <a:off x="8058594" y="4073923"/>
              <a:ext cx="735422" cy="623468"/>
            </a:xfrm>
            <a:prstGeom prst="rect">
              <a:avLst/>
            </a:prstGeom>
          </p:spPr>
        </p:pic>
        <p:pic>
          <p:nvPicPr>
            <p:cNvPr id="143" name="Imagem 142">
              <a:extLst>
                <a:ext uri="{FF2B5EF4-FFF2-40B4-BE49-F238E27FC236}">
                  <a16:creationId xmlns:a16="http://schemas.microsoft.com/office/drawing/2014/main" id="{783E3F4E-C1E4-4C57-8804-2BC7035D3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7"/>
            <a:stretch/>
          </p:blipFill>
          <p:spPr>
            <a:xfrm>
              <a:off x="7924107" y="2826503"/>
              <a:ext cx="783878" cy="634180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44" name="Imagem 143">
              <a:extLst>
                <a:ext uri="{FF2B5EF4-FFF2-40B4-BE49-F238E27FC236}">
                  <a16:creationId xmlns:a16="http://schemas.microsoft.com/office/drawing/2014/main" id="{011865A9-8ABD-40D3-8538-AEBC4DF7DB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223"/>
            <a:stretch/>
          </p:blipFill>
          <p:spPr>
            <a:xfrm>
              <a:off x="7220416" y="3255984"/>
              <a:ext cx="487408" cy="413209"/>
            </a:xfrm>
            <a:prstGeom prst="rect">
              <a:avLst/>
            </a:prstGeom>
          </p:spPr>
        </p:pic>
        <p:pic>
          <p:nvPicPr>
            <p:cNvPr id="147" name="Imagem 146">
              <a:extLst>
                <a:ext uri="{FF2B5EF4-FFF2-40B4-BE49-F238E27FC236}">
                  <a16:creationId xmlns:a16="http://schemas.microsoft.com/office/drawing/2014/main" id="{E59B27F7-3D11-4E50-AAB2-7CC3806BC6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7"/>
            <a:stretch/>
          </p:blipFill>
          <p:spPr>
            <a:xfrm flipH="1">
              <a:off x="7300406" y="2642710"/>
              <a:ext cx="487408" cy="394327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grpSp>
          <p:nvGrpSpPr>
            <p:cNvPr id="158" name="Agrupar 157">
              <a:extLst>
                <a:ext uri="{FF2B5EF4-FFF2-40B4-BE49-F238E27FC236}">
                  <a16:creationId xmlns:a16="http://schemas.microsoft.com/office/drawing/2014/main" id="{3CF63CD2-DE8E-459C-8465-921E5E02629A}"/>
                </a:ext>
              </a:extLst>
            </p:cNvPr>
            <p:cNvGrpSpPr/>
            <p:nvPr/>
          </p:nvGrpSpPr>
          <p:grpSpPr>
            <a:xfrm>
              <a:off x="7519028" y="4691620"/>
              <a:ext cx="1345930" cy="276375"/>
              <a:chOff x="2708475" y="816108"/>
              <a:chExt cx="1516207" cy="311340"/>
            </a:xfrm>
          </p:grpSpPr>
          <p:pic>
            <p:nvPicPr>
              <p:cNvPr id="166" name="Imagem 165">
                <a:extLst>
                  <a:ext uri="{FF2B5EF4-FFF2-40B4-BE49-F238E27FC236}">
                    <a16:creationId xmlns:a16="http://schemas.microsoft.com/office/drawing/2014/main" id="{E7753CBD-1B55-4B2D-91F9-9F6BC9218F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290" b="32903"/>
              <a:stretch/>
            </p:blipFill>
            <p:spPr>
              <a:xfrm>
                <a:off x="2708475" y="816108"/>
                <a:ext cx="578631" cy="311340"/>
              </a:xfrm>
              <a:prstGeom prst="rect">
                <a:avLst/>
              </a:prstGeom>
            </p:spPr>
          </p:pic>
          <p:pic>
            <p:nvPicPr>
              <p:cNvPr id="167" name="Imagem 166">
                <a:extLst>
                  <a:ext uri="{FF2B5EF4-FFF2-40B4-BE49-F238E27FC236}">
                    <a16:creationId xmlns:a16="http://schemas.microsoft.com/office/drawing/2014/main" id="{0187C4F1-7139-445A-8E3A-C4FBC3B615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290" b="32903"/>
              <a:stretch/>
            </p:blipFill>
            <p:spPr>
              <a:xfrm>
                <a:off x="3202683" y="816108"/>
                <a:ext cx="578631" cy="311340"/>
              </a:xfrm>
              <a:prstGeom prst="rect">
                <a:avLst/>
              </a:prstGeom>
            </p:spPr>
          </p:pic>
          <p:pic>
            <p:nvPicPr>
              <p:cNvPr id="168" name="Imagem 167">
                <a:extLst>
                  <a:ext uri="{FF2B5EF4-FFF2-40B4-BE49-F238E27FC236}">
                    <a16:creationId xmlns:a16="http://schemas.microsoft.com/office/drawing/2014/main" id="{C8CCE6CD-6E9F-4A73-BC6D-EDE5DB1113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290" b="32903"/>
              <a:stretch/>
            </p:blipFill>
            <p:spPr>
              <a:xfrm>
                <a:off x="3646051" y="816108"/>
                <a:ext cx="578631" cy="311340"/>
              </a:xfrm>
              <a:prstGeom prst="rect">
                <a:avLst/>
              </a:prstGeom>
            </p:spPr>
          </p:pic>
        </p:grpSp>
        <p:pic>
          <p:nvPicPr>
            <p:cNvPr id="159" name="Imagem 158" descr="noun_678710_cc.png">
              <a:extLst>
                <a:ext uri="{FF2B5EF4-FFF2-40B4-BE49-F238E27FC236}">
                  <a16:creationId xmlns:a16="http://schemas.microsoft.com/office/drawing/2014/main" id="{4BECF457-AA5A-4036-B9E7-6D1A3F6B2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 l="13209" r="17441" b="17450"/>
            <a:stretch>
              <a:fillRect/>
            </a:stretch>
          </p:blipFill>
          <p:spPr>
            <a:xfrm>
              <a:off x="6662384" y="3824017"/>
              <a:ext cx="768743" cy="1132771"/>
            </a:xfrm>
            <a:prstGeom prst="rect">
              <a:avLst/>
            </a:prstGeom>
          </p:spPr>
        </p:pic>
        <p:pic>
          <p:nvPicPr>
            <p:cNvPr id="160" name="Imagem 159" descr="noun_678710_cc.png">
              <a:extLst>
                <a:ext uri="{FF2B5EF4-FFF2-40B4-BE49-F238E27FC236}">
                  <a16:creationId xmlns:a16="http://schemas.microsoft.com/office/drawing/2014/main" id="{6EAA849E-B23E-4C10-97D5-892BCC524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 l="13209" r="17441" b="17450"/>
            <a:stretch>
              <a:fillRect/>
            </a:stretch>
          </p:blipFill>
          <p:spPr>
            <a:xfrm>
              <a:off x="6565061" y="3536377"/>
              <a:ext cx="512973" cy="755885"/>
            </a:xfrm>
            <a:prstGeom prst="rect">
              <a:avLst/>
            </a:prstGeom>
          </p:spPr>
        </p:pic>
        <p:grpSp>
          <p:nvGrpSpPr>
            <p:cNvPr id="161" name="Agrupar 160">
              <a:extLst>
                <a:ext uri="{FF2B5EF4-FFF2-40B4-BE49-F238E27FC236}">
                  <a16:creationId xmlns:a16="http://schemas.microsoft.com/office/drawing/2014/main" id="{E17B4F2C-33A4-4DEA-A436-435F662246A9}"/>
                </a:ext>
              </a:extLst>
            </p:cNvPr>
            <p:cNvGrpSpPr/>
            <p:nvPr/>
          </p:nvGrpSpPr>
          <p:grpSpPr>
            <a:xfrm>
              <a:off x="6630829" y="4691620"/>
              <a:ext cx="1345930" cy="276375"/>
              <a:chOff x="2708475" y="816108"/>
              <a:chExt cx="1516207" cy="311340"/>
            </a:xfrm>
          </p:grpSpPr>
          <p:pic>
            <p:nvPicPr>
              <p:cNvPr id="163" name="Imagem 162">
                <a:extLst>
                  <a:ext uri="{FF2B5EF4-FFF2-40B4-BE49-F238E27FC236}">
                    <a16:creationId xmlns:a16="http://schemas.microsoft.com/office/drawing/2014/main" id="{284F21AE-7421-4B4C-B0E7-286F5BCF7B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290" b="32903"/>
              <a:stretch/>
            </p:blipFill>
            <p:spPr>
              <a:xfrm>
                <a:off x="2708475" y="816108"/>
                <a:ext cx="578631" cy="311340"/>
              </a:xfrm>
              <a:prstGeom prst="rect">
                <a:avLst/>
              </a:prstGeom>
            </p:spPr>
          </p:pic>
          <p:pic>
            <p:nvPicPr>
              <p:cNvPr id="164" name="Imagem 163">
                <a:extLst>
                  <a:ext uri="{FF2B5EF4-FFF2-40B4-BE49-F238E27FC236}">
                    <a16:creationId xmlns:a16="http://schemas.microsoft.com/office/drawing/2014/main" id="{EBD95EAF-0D0C-4105-833B-E29BEF0EF9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290" b="32903"/>
              <a:stretch/>
            </p:blipFill>
            <p:spPr>
              <a:xfrm>
                <a:off x="3202683" y="816108"/>
                <a:ext cx="578631" cy="311340"/>
              </a:xfrm>
              <a:prstGeom prst="rect">
                <a:avLst/>
              </a:prstGeom>
            </p:spPr>
          </p:pic>
          <p:pic>
            <p:nvPicPr>
              <p:cNvPr id="165" name="Imagem 164">
                <a:extLst>
                  <a:ext uri="{FF2B5EF4-FFF2-40B4-BE49-F238E27FC236}">
                    <a16:creationId xmlns:a16="http://schemas.microsoft.com/office/drawing/2014/main" id="{08F1319C-4D6B-4B2C-9A24-08455A035D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290" b="32903"/>
              <a:stretch/>
            </p:blipFill>
            <p:spPr>
              <a:xfrm>
                <a:off x="3646051" y="816108"/>
                <a:ext cx="578631" cy="311340"/>
              </a:xfrm>
              <a:prstGeom prst="rect">
                <a:avLst/>
              </a:prstGeom>
            </p:spPr>
          </p:pic>
        </p:grpSp>
        <p:pic>
          <p:nvPicPr>
            <p:cNvPr id="162" name="Imagem 161" descr="noun_21757_cc.png">
              <a:extLst>
                <a:ext uri="{FF2B5EF4-FFF2-40B4-BE49-F238E27FC236}">
                  <a16:creationId xmlns:a16="http://schemas.microsoft.com/office/drawing/2014/main" id="{991270A7-7713-4AE3-9E08-6BBEDB58B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/>
            <a:srcRect b="13324"/>
            <a:stretch>
              <a:fillRect/>
            </a:stretch>
          </p:blipFill>
          <p:spPr>
            <a:xfrm>
              <a:off x="7331667" y="4254693"/>
              <a:ext cx="664615" cy="576064"/>
            </a:xfrm>
            <a:prstGeom prst="rect">
              <a:avLst/>
            </a:prstGeom>
          </p:spPr>
        </p:pic>
        <p:sp>
          <p:nvSpPr>
            <p:cNvPr id="214" name="Retângulo 213">
              <a:extLst>
                <a:ext uri="{FF2B5EF4-FFF2-40B4-BE49-F238E27FC236}">
                  <a16:creationId xmlns:a16="http://schemas.microsoft.com/office/drawing/2014/main" id="{40D4508D-40C9-4431-BECC-B0F530AEFBD8}"/>
                </a:ext>
              </a:extLst>
            </p:cNvPr>
            <p:cNvSpPr/>
            <p:nvPr/>
          </p:nvSpPr>
          <p:spPr>
            <a:xfrm>
              <a:off x="6172706" y="2549633"/>
              <a:ext cx="2856468" cy="4006190"/>
            </a:xfrm>
            <a:prstGeom prst="rect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Univers Condensed Light" panose="020B0306020202040204" pitchFamily="34" charset="0"/>
              </a:endParaRP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74C8FCB0-B6C0-4E69-8B9E-68B231E90F1B}"/>
              </a:ext>
            </a:extLst>
          </p:cNvPr>
          <p:cNvGrpSpPr/>
          <p:nvPr/>
        </p:nvGrpSpPr>
        <p:grpSpPr>
          <a:xfrm>
            <a:off x="9147806" y="2549633"/>
            <a:ext cx="2914857" cy="4006190"/>
            <a:chOff x="9147806" y="2549633"/>
            <a:chExt cx="2914857" cy="4006190"/>
          </a:xfrm>
        </p:grpSpPr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B5B9BC72-A020-41A1-A529-6C1578BB0616}"/>
                </a:ext>
              </a:extLst>
            </p:cNvPr>
            <p:cNvSpPr/>
            <p:nvPr/>
          </p:nvSpPr>
          <p:spPr>
            <a:xfrm>
              <a:off x="9539503" y="5807882"/>
              <a:ext cx="222823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sz="2000" b="1" dirty="0">
                  <a:latin typeface="Univers Condensed Light" panose="020B0306020202040204" pitchFamily="34" charset="0"/>
                  <a:cs typeface="Kalinga" pitchFamily="34" charset="0"/>
                </a:rPr>
                <a:t> ZONA DE </a:t>
              </a:r>
            </a:p>
            <a:p>
              <a:pPr algn="ctr">
                <a:defRPr/>
              </a:pPr>
              <a:r>
                <a:rPr lang="pt-BR" sz="2000" b="1" dirty="0">
                  <a:latin typeface="Univers Condensed Light" panose="020B0306020202040204" pitchFamily="34" charset="0"/>
                  <a:cs typeface="Kalinga" pitchFamily="34" charset="0"/>
                </a:rPr>
                <a:t>USO EXTENSIVO</a:t>
              </a:r>
            </a:p>
          </p:txBody>
        </p:sp>
        <p:sp>
          <p:nvSpPr>
            <p:cNvPr id="181" name="CaixaDeTexto 46">
              <a:extLst>
                <a:ext uri="{FF2B5EF4-FFF2-40B4-BE49-F238E27FC236}">
                  <a16:creationId xmlns:a16="http://schemas.microsoft.com/office/drawing/2014/main" id="{15BB2F88-04E6-434B-830F-488722F6D0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17147" y="4956168"/>
              <a:ext cx="776175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altLang="pt-BR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nivers Condensed Light" panose="020B0306020202040204" pitchFamily="34" charset="0"/>
                  <a:cs typeface="Kalinga" pitchFamily="34" charset="0"/>
                </a:rPr>
                <a:t>Z </a:t>
              </a:r>
              <a:r>
                <a:rPr lang="pt-BR" altLang="pt-BR" sz="4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nivers Condensed Light" panose="020B0306020202040204" pitchFamily="34" charset="0"/>
                  <a:cs typeface="Kalinga" pitchFamily="34" charset="0"/>
                </a:rPr>
                <a:t>4</a:t>
              </a:r>
              <a:endParaRPr lang="pt-BR" altLang="pt-BR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nivers Condensed Light" panose="020B0306020202040204" pitchFamily="34" charset="0"/>
                <a:cs typeface="Kalinga" pitchFamily="34" charset="0"/>
              </a:endParaRPr>
            </a:p>
          </p:txBody>
        </p:sp>
        <p:pic>
          <p:nvPicPr>
            <p:cNvPr id="207" name="Imagem 206" descr="noun_95055_cc.png">
              <a:extLst>
                <a:ext uri="{FF2B5EF4-FFF2-40B4-BE49-F238E27FC236}">
                  <a16:creationId xmlns:a16="http://schemas.microsoft.com/office/drawing/2014/main" id="{5893ABF1-D044-43FD-83F6-DE3FBEFF5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 b="13324"/>
            <a:stretch>
              <a:fillRect/>
            </a:stretch>
          </p:blipFill>
          <p:spPr>
            <a:xfrm>
              <a:off x="9147806" y="4221720"/>
              <a:ext cx="447448" cy="387832"/>
            </a:xfrm>
            <a:prstGeom prst="rect">
              <a:avLst/>
            </a:prstGeom>
          </p:spPr>
        </p:pic>
        <p:pic>
          <p:nvPicPr>
            <p:cNvPr id="200" name="Imagem 199" descr="noun_108793_cc.png">
              <a:extLst>
                <a:ext uri="{FF2B5EF4-FFF2-40B4-BE49-F238E27FC236}">
                  <a16:creationId xmlns:a16="http://schemas.microsoft.com/office/drawing/2014/main" id="{5A5F2649-41BF-4F95-B62C-D4753DB7B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 b="13324"/>
            <a:stretch>
              <a:fillRect/>
            </a:stretch>
          </p:blipFill>
          <p:spPr>
            <a:xfrm>
              <a:off x="10006987" y="3041761"/>
              <a:ext cx="319606" cy="277022"/>
            </a:xfrm>
            <a:prstGeom prst="rect">
              <a:avLst/>
            </a:prstGeom>
          </p:spPr>
        </p:pic>
        <p:pic>
          <p:nvPicPr>
            <p:cNvPr id="201" name="Imagem 200" descr="noun_108793_cc.png">
              <a:extLst>
                <a:ext uri="{FF2B5EF4-FFF2-40B4-BE49-F238E27FC236}">
                  <a16:creationId xmlns:a16="http://schemas.microsoft.com/office/drawing/2014/main" id="{2B4F3734-3CE8-4E58-A1B7-A2F94AB50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rcRect b="13324"/>
            <a:stretch>
              <a:fillRect/>
            </a:stretch>
          </p:blipFill>
          <p:spPr>
            <a:xfrm>
              <a:off x="10326593" y="3105682"/>
              <a:ext cx="223699" cy="193894"/>
            </a:xfrm>
            <a:prstGeom prst="rect">
              <a:avLst/>
            </a:prstGeom>
          </p:spPr>
        </p:pic>
        <p:pic>
          <p:nvPicPr>
            <p:cNvPr id="202" name="Imagem 201" descr="noun_108793_cc.png">
              <a:extLst>
                <a:ext uri="{FF2B5EF4-FFF2-40B4-BE49-F238E27FC236}">
                  <a16:creationId xmlns:a16="http://schemas.microsoft.com/office/drawing/2014/main" id="{27A3A5F8-98C8-4678-B53E-80DAD63DA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rcRect b="13324"/>
            <a:stretch>
              <a:fillRect/>
            </a:stretch>
          </p:blipFill>
          <p:spPr>
            <a:xfrm>
              <a:off x="10326593" y="2913919"/>
              <a:ext cx="159785" cy="138496"/>
            </a:xfrm>
            <a:prstGeom prst="rect">
              <a:avLst/>
            </a:prstGeom>
          </p:spPr>
        </p:pic>
        <p:pic>
          <p:nvPicPr>
            <p:cNvPr id="203" name="Imagem 202" descr="noun_108793_cc.png">
              <a:extLst>
                <a:ext uri="{FF2B5EF4-FFF2-40B4-BE49-F238E27FC236}">
                  <a16:creationId xmlns:a16="http://schemas.microsoft.com/office/drawing/2014/main" id="{25B910E8-C446-440B-8C36-FAE393B37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rcRect b="13324"/>
            <a:stretch>
              <a:fillRect/>
            </a:stretch>
          </p:blipFill>
          <p:spPr>
            <a:xfrm>
              <a:off x="10461878" y="3049204"/>
              <a:ext cx="383485" cy="332390"/>
            </a:xfrm>
            <a:prstGeom prst="rect">
              <a:avLst/>
            </a:prstGeom>
          </p:spPr>
        </p:pic>
        <p:pic>
          <p:nvPicPr>
            <p:cNvPr id="204" name="Imagem 203" descr="noun_108793_cc.png">
              <a:extLst>
                <a:ext uri="{FF2B5EF4-FFF2-40B4-BE49-F238E27FC236}">
                  <a16:creationId xmlns:a16="http://schemas.microsoft.com/office/drawing/2014/main" id="{99C8E0AF-9941-4EF9-B4C2-1B9976E52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rcRect b="13324"/>
            <a:stretch>
              <a:fillRect/>
            </a:stretch>
          </p:blipFill>
          <p:spPr>
            <a:xfrm>
              <a:off x="10086898" y="2849804"/>
              <a:ext cx="159785" cy="138496"/>
            </a:xfrm>
            <a:prstGeom prst="rect">
              <a:avLst/>
            </a:prstGeom>
          </p:spPr>
        </p:pic>
        <p:pic>
          <p:nvPicPr>
            <p:cNvPr id="187" name="Imagem 186">
              <a:extLst>
                <a:ext uri="{FF2B5EF4-FFF2-40B4-BE49-F238E27FC236}">
                  <a16:creationId xmlns:a16="http://schemas.microsoft.com/office/drawing/2014/main" id="{A3FFB7E2-F7DC-4973-8524-6FBB9967F9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10" t="17034" r="31214" b="28223"/>
            <a:stretch/>
          </p:blipFill>
          <p:spPr>
            <a:xfrm>
              <a:off x="10249891" y="2904235"/>
              <a:ext cx="1471643" cy="2010178"/>
            </a:xfrm>
            <a:prstGeom prst="rect">
              <a:avLst/>
            </a:prstGeom>
          </p:spPr>
        </p:pic>
        <p:pic>
          <p:nvPicPr>
            <p:cNvPr id="188" name="Imagem 187">
              <a:extLst>
                <a:ext uri="{FF2B5EF4-FFF2-40B4-BE49-F238E27FC236}">
                  <a16:creationId xmlns:a16="http://schemas.microsoft.com/office/drawing/2014/main" id="{2B541945-F45C-4CA6-BE37-2DD5BDEAB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2" r="11119" b="15069"/>
            <a:stretch/>
          </p:blipFill>
          <p:spPr>
            <a:xfrm>
              <a:off x="11130845" y="3979831"/>
              <a:ext cx="931818" cy="978126"/>
            </a:xfrm>
            <a:prstGeom prst="rect">
              <a:avLst/>
            </a:prstGeom>
          </p:spPr>
        </p:pic>
        <p:pic>
          <p:nvPicPr>
            <p:cNvPr id="197" name="Imagem 196">
              <a:extLst>
                <a:ext uri="{FF2B5EF4-FFF2-40B4-BE49-F238E27FC236}">
                  <a16:creationId xmlns:a16="http://schemas.microsoft.com/office/drawing/2014/main" id="{44A45A74-7E03-4302-8EF7-FD62906797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90" b="32903"/>
            <a:stretch/>
          </p:blipFill>
          <p:spPr>
            <a:xfrm>
              <a:off x="10481587" y="4649244"/>
              <a:ext cx="513648" cy="276375"/>
            </a:xfrm>
            <a:prstGeom prst="rect">
              <a:avLst/>
            </a:prstGeom>
          </p:spPr>
        </p:pic>
        <p:pic>
          <p:nvPicPr>
            <p:cNvPr id="198" name="Imagem 197">
              <a:extLst>
                <a:ext uri="{FF2B5EF4-FFF2-40B4-BE49-F238E27FC236}">
                  <a16:creationId xmlns:a16="http://schemas.microsoft.com/office/drawing/2014/main" id="{3BA6D6C4-44C3-48FB-9CFE-4FBD419BBF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90" b="32903"/>
            <a:stretch/>
          </p:blipFill>
          <p:spPr>
            <a:xfrm>
              <a:off x="10920293" y="4649244"/>
              <a:ext cx="513648" cy="276375"/>
            </a:xfrm>
            <a:prstGeom prst="rect">
              <a:avLst/>
            </a:prstGeom>
          </p:spPr>
        </p:pic>
        <p:pic>
          <p:nvPicPr>
            <p:cNvPr id="199" name="Imagem 198">
              <a:extLst>
                <a:ext uri="{FF2B5EF4-FFF2-40B4-BE49-F238E27FC236}">
                  <a16:creationId xmlns:a16="http://schemas.microsoft.com/office/drawing/2014/main" id="{D607F1BF-E93E-4E9A-8D7B-FD2030841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90" b="32903"/>
            <a:stretch/>
          </p:blipFill>
          <p:spPr>
            <a:xfrm>
              <a:off x="11313869" y="4649244"/>
              <a:ext cx="513648" cy="276375"/>
            </a:xfrm>
            <a:prstGeom prst="rect">
              <a:avLst/>
            </a:prstGeom>
          </p:spPr>
        </p:pic>
        <p:pic>
          <p:nvPicPr>
            <p:cNvPr id="194" name="Imagem 193">
              <a:extLst>
                <a:ext uri="{FF2B5EF4-FFF2-40B4-BE49-F238E27FC236}">
                  <a16:creationId xmlns:a16="http://schemas.microsoft.com/office/drawing/2014/main" id="{FCD4A345-8818-48F6-B0FF-C60816D129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90" b="32903"/>
            <a:stretch/>
          </p:blipFill>
          <p:spPr>
            <a:xfrm>
              <a:off x="9593388" y="4649244"/>
              <a:ext cx="513648" cy="276375"/>
            </a:xfrm>
            <a:prstGeom prst="rect">
              <a:avLst/>
            </a:prstGeom>
          </p:spPr>
        </p:pic>
        <p:pic>
          <p:nvPicPr>
            <p:cNvPr id="195" name="Imagem 194">
              <a:extLst>
                <a:ext uri="{FF2B5EF4-FFF2-40B4-BE49-F238E27FC236}">
                  <a16:creationId xmlns:a16="http://schemas.microsoft.com/office/drawing/2014/main" id="{8E710B60-1EA4-472D-BA4C-3B9E43B20E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90" b="32903"/>
            <a:stretch/>
          </p:blipFill>
          <p:spPr>
            <a:xfrm>
              <a:off x="10032094" y="4649244"/>
              <a:ext cx="513648" cy="276375"/>
            </a:xfrm>
            <a:prstGeom prst="rect">
              <a:avLst/>
            </a:prstGeom>
          </p:spPr>
        </p:pic>
        <p:pic>
          <p:nvPicPr>
            <p:cNvPr id="196" name="Imagem 195">
              <a:extLst>
                <a:ext uri="{FF2B5EF4-FFF2-40B4-BE49-F238E27FC236}">
                  <a16:creationId xmlns:a16="http://schemas.microsoft.com/office/drawing/2014/main" id="{0B20A832-1FA8-4124-B543-8B74459899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90" b="32903"/>
            <a:stretch/>
          </p:blipFill>
          <p:spPr>
            <a:xfrm>
              <a:off x="10425670" y="4649244"/>
              <a:ext cx="513648" cy="276375"/>
            </a:xfrm>
            <a:prstGeom prst="rect">
              <a:avLst/>
            </a:prstGeom>
          </p:spPr>
        </p:pic>
        <p:pic>
          <p:nvPicPr>
            <p:cNvPr id="193" name="Imagem 192" descr="noun_21757_cc.png">
              <a:extLst>
                <a:ext uri="{FF2B5EF4-FFF2-40B4-BE49-F238E27FC236}">
                  <a16:creationId xmlns:a16="http://schemas.microsoft.com/office/drawing/2014/main" id="{AA547555-EF7B-418F-82FB-6A85FEFB0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/>
            <a:srcRect b="13324"/>
            <a:stretch>
              <a:fillRect/>
            </a:stretch>
          </p:blipFill>
          <p:spPr>
            <a:xfrm>
              <a:off x="10294226" y="4212317"/>
              <a:ext cx="664615" cy="576064"/>
            </a:xfrm>
            <a:prstGeom prst="rect">
              <a:avLst/>
            </a:prstGeom>
          </p:spPr>
        </p:pic>
        <p:sp>
          <p:nvSpPr>
            <p:cNvPr id="215" name="Retângulo 214">
              <a:extLst>
                <a:ext uri="{FF2B5EF4-FFF2-40B4-BE49-F238E27FC236}">
                  <a16:creationId xmlns:a16="http://schemas.microsoft.com/office/drawing/2014/main" id="{33704CC3-7FC4-4818-989A-B74D15305332}"/>
                </a:ext>
              </a:extLst>
            </p:cNvPr>
            <p:cNvSpPr/>
            <p:nvPr/>
          </p:nvSpPr>
          <p:spPr>
            <a:xfrm>
              <a:off x="9187051" y="2549633"/>
              <a:ext cx="2856468" cy="4006190"/>
            </a:xfrm>
            <a:prstGeom prst="rect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Univers Condensed Light" panose="020B0306020202040204" pitchFamily="34" charset="0"/>
              </a:endParaRPr>
            </a:p>
          </p:txBody>
        </p:sp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78309246-1A7E-4847-A0F4-E7DFAF5C6E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48" t="9697" r="14026" b="24444"/>
            <a:stretch/>
          </p:blipFill>
          <p:spPr>
            <a:xfrm>
              <a:off x="9675763" y="3622724"/>
              <a:ext cx="613944" cy="559044"/>
            </a:xfrm>
            <a:prstGeom prst="rect">
              <a:avLst/>
            </a:prstGeom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98" name="Imagem 97">
              <a:extLst>
                <a:ext uri="{FF2B5EF4-FFF2-40B4-BE49-F238E27FC236}">
                  <a16:creationId xmlns:a16="http://schemas.microsoft.com/office/drawing/2014/main" id="{10A9F9EA-EA7E-42DE-98D5-9124B345B7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48" t="9697" r="14026" b="24444"/>
            <a:stretch/>
          </p:blipFill>
          <p:spPr>
            <a:xfrm>
              <a:off x="9661908" y="3632104"/>
              <a:ext cx="613944" cy="559044"/>
            </a:xfrm>
            <a:prstGeom prst="rect">
              <a:avLst/>
            </a:prstGeom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99" name="Imagem 98">
              <a:extLst>
                <a:ext uri="{FF2B5EF4-FFF2-40B4-BE49-F238E27FC236}">
                  <a16:creationId xmlns:a16="http://schemas.microsoft.com/office/drawing/2014/main" id="{7E955881-29C6-4525-B551-32B45224A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90" b="32903"/>
            <a:stretch/>
          </p:blipFill>
          <p:spPr>
            <a:xfrm>
              <a:off x="10263332" y="4037097"/>
              <a:ext cx="286306" cy="154051"/>
            </a:xfrm>
            <a:prstGeom prst="rect">
              <a:avLst/>
            </a:prstGeom>
          </p:spPr>
        </p:pic>
        <p:pic>
          <p:nvPicPr>
            <p:cNvPr id="100" name="Imagem 99">
              <a:extLst>
                <a:ext uri="{FF2B5EF4-FFF2-40B4-BE49-F238E27FC236}">
                  <a16:creationId xmlns:a16="http://schemas.microsoft.com/office/drawing/2014/main" id="{6A3F43AF-8228-42DA-9129-EEB15EB3F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90" b="32903"/>
            <a:stretch/>
          </p:blipFill>
          <p:spPr>
            <a:xfrm>
              <a:off x="9371144" y="4037097"/>
              <a:ext cx="286306" cy="154051"/>
            </a:xfrm>
            <a:prstGeom prst="rect">
              <a:avLst/>
            </a:prstGeom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1319C8F0-49B8-4FF9-9429-CBC28B41BF5A}"/>
              </a:ext>
            </a:extLst>
          </p:cNvPr>
          <p:cNvGrpSpPr/>
          <p:nvPr/>
        </p:nvGrpSpPr>
        <p:grpSpPr>
          <a:xfrm>
            <a:off x="131323" y="649301"/>
            <a:ext cx="11733572" cy="1938992"/>
            <a:chOff x="131323" y="649301"/>
            <a:chExt cx="11733572" cy="1938992"/>
          </a:xfrm>
        </p:grpSpPr>
        <p:sp>
          <p:nvSpPr>
            <p:cNvPr id="102" name="Retângulo 101">
              <a:extLst>
                <a:ext uri="{FF2B5EF4-FFF2-40B4-BE49-F238E27FC236}">
                  <a16:creationId xmlns:a16="http://schemas.microsoft.com/office/drawing/2014/main" id="{21305E81-5FFE-43B8-8829-490C631F5BBC}"/>
                </a:ext>
              </a:extLst>
            </p:cNvPr>
            <p:cNvSpPr/>
            <p:nvPr/>
          </p:nvSpPr>
          <p:spPr>
            <a:xfrm>
              <a:off x="1209311" y="649301"/>
              <a:ext cx="593598" cy="1938992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>
                <a:defRPr/>
              </a:pPr>
              <a:r>
                <a:rPr lang="pt-BR" sz="12000" b="1" dirty="0">
                  <a:solidFill>
                    <a:srgbClr val="00B050"/>
                  </a:solidFill>
                  <a:latin typeface="Univers Condensed Light" panose="020B0306020202040204" pitchFamily="34" charset="0"/>
                  <a:cs typeface="Kalinga" pitchFamily="34" charset="0"/>
                </a:rPr>
                <a:t>-</a:t>
              </a:r>
            </a:p>
          </p:txBody>
        </p:sp>
        <p:sp>
          <p:nvSpPr>
            <p:cNvPr id="103" name="Retângulo 102">
              <a:extLst>
                <a:ext uri="{FF2B5EF4-FFF2-40B4-BE49-F238E27FC236}">
                  <a16:creationId xmlns:a16="http://schemas.microsoft.com/office/drawing/2014/main" id="{E7C6C35E-E02F-45AD-90D6-0893219FB24B}"/>
                </a:ext>
              </a:extLst>
            </p:cNvPr>
            <p:cNvSpPr/>
            <p:nvPr/>
          </p:nvSpPr>
          <p:spPr>
            <a:xfrm>
              <a:off x="10225653" y="895522"/>
              <a:ext cx="593598" cy="144655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>
                <a:defRPr/>
              </a:pPr>
              <a:r>
                <a:rPr lang="pt-BR" sz="8800" b="1" dirty="0">
                  <a:solidFill>
                    <a:srgbClr val="00B050"/>
                  </a:solidFill>
                  <a:latin typeface="Univers Condensed Light" panose="020B0306020202040204" pitchFamily="34" charset="0"/>
                  <a:cs typeface="Kalinga" pitchFamily="34" charset="0"/>
                </a:rPr>
                <a:t>+</a:t>
              </a:r>
              <a:endParaRPr lang="pt-BR" sz="9600" b="1" dirty="0">
                <a:solidFill>
                  <a:srgbClr val="00B050"/>
                </a:solidFill>
                <a:latin typeface="Univers Condensed Light" panose="020B0306020202040204" pitchFamily="34" charset="0"/>
                <a:cs typeface="Kalinga" pitchFamily="34" charset="0"/>
              </a:endParaRPr>
            </a:p>
          </p:txBody>
        </p:sp>
        <p:sp>
          <p:nvSpPr>
            <p:cNvPr id="104" name="Retângulo 103">
              <a:extLst>
                <a:ext uri="{FF2B5EF4-FFF2-40B4-BE49-F238E27FC236}">
                  <a16:creationId xmlns:a16="http://schemas.microsoft.com/office/drawing/2014/main" id="{C1899108-00F6-4368-BE98-559AB07D17EB}"/>
                </a:ext>
              </a:extLst>
            </p:cNvPr>
            <p:cNvSpPr/>
            <p:nvPr/>
          </p:nvSpPr>
          <p:spPr>
            <a:xfrm>
              <a:off x="131323" y="2119736"/>
              <a:ext cx="280603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sz="2000" b="1" dirty="0">
                  <a:latin typeface="Univers Condensed Light" panose="020B0306020202040204" pitchFamily="34" charset="0"/>
                  <a:cs typeface="Kalinga" pitchFamily="34" charset="0"/>
                </a:rPr>
                <a:t> menor grau de intervenção</a:t>
              </a:r>
            </a:p>
          </p:txBody>
        </p:sp>
        <p:sp>
          <p:nvSpPr>
            <p:cNvPr id="105" name="Retângulo 104">
              <a:extLst>
                <a:ext uri="{FF2B5EF4-FFF2-40B4-BE49-F238E27FC236}">
                  <a16:creationId xmlns:a16="http://schemas.microsoft.com/office/drawing/2014/main" id="{A991E24F-76B9-473B-9537-3BF982C8A502}"/>
                </a:ext>
              </a:extLst>
            </p:cNvPr>
            <p:cNvSpPr/>
            <p:nvPr/>
          </p:nvSpPr>
          <p:spPr>
            <a:xfrm>
              <a:off x="9058860" y="2119736"/>
              <a:ext cx="280603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sz="2000" b="1" dirty="0">
                  <a:latin typeface="Univers Condensed Light" panose="020B0306020202040204" pitchFamily="34" charset="0"/>
                  <a:cs typeface="Kalinga" pitchFamily="34" charset="0"/>
                </a:rPr>
                <a:t> maior grau de intervenção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824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eta para a direita 98">
            <a:extLst>
              <a:ext uri="{FF2B5EF4-FFF2-40B4-BE49-F238E27FC236}">
                <a16:creationId xmlns:a16="http://schemas.microsoft.com/office/drawing/2014/main" id="{B8B5DBB2-9985-49EE-A880-4EA0A1E0FF02}"/>
              </a:ext>
            </a:extLst>
          </p:cNvPr>
          <p:cNvSpPr/>
          <p:nvPr/>
        </p:nvSpPr>
        <p:spPr>
          <a:xfrm>
            <a:off x="144017" y="4725144"/>
            <a:ext cx="11502036" cy="1231416"/>
          </a:xfrm>
          <a:prstGeom prst="rightArrow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B08C5C8-E1C0-42AE-AC16-2D686DD38D3D}"/>
              </a:ext>
            </a:extLst>
          </p:cNvPr>
          <p:cNvSpPr txBox="1"/>
          <p:nvPr/>
        </p:nvSpPr>
        <p:spPr>
          <a:xfrm>
            <a:off x="4876801" y="197613"/>
            <a:ext cx="69167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srgbClr val="ED8945"/>
                </a:solidFill>
                <a:latin typeface="Lucida Console" panose="020B0609040504020204" pitchFamily="49" charset="0"/>
              </a:rPr>
              <a:t>TIPOLOGIA DE ZONAS PARA ÁREA DE PROTEÇÃO AMBIENTAL</a:t>
            </a:r>
          </a:p>
        </p:txBody>
      </p:sp>
      <p:grpSp>
        <p:nvGrpSpPr>
          <p:cNvPr id="115" name="Agrupar 114">
            <a:extLst>
              <a:ext uri="{FF2B5EF4-FFF2-40B4-BE49-F238E27FC236}">
                <a16:creationId xmlns:a16="http://schemas.microsoft.com/office/drawing/2014/main" id="{0803695A-88F6-4444-85D0-4248F1087E63}"/>
              </a:ext>
            </a:extLst>
          </p:cNvPr>
          <p:cNvGrpSpPr/>
          <p:nvPr/>
        </p:nvGrpSpPr>
        <p:grpSpPr>
          <a:xfrm>
            <a:off x="144017" y="2586685"/>
            <a:ext cx="3148382" cy="4006190"/>
            <a:chOff x="144017" y="2586685"/>
            <a:chExt cx="3148382" cy="4006190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ADB5DBE2-B1C1-483D-AA3C-357DF3987CA9}"/>
                </a:ext>
              </a:extLst>
            </p:cNvPr>
            <p:cNvSpPr/>
            <p:nvPr/>
          </p:nvSpPr>
          <p:spPr>
            <a:xfrm>
              <a:off x="558060" y="5746910"/>
              <a:ext cx="234793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sz="2000" b="1" dirty="0">
                  <a:latin typeface="Univers Condensed Light" panose="020B0306020202040204" pitchFamily="34" charset="0"/>
                  <a:cs typeface="Kalinga" pitchFamily="34" charset="0"/>
                </a:rPr>
                <a:t>ZONA SOB PROTEÇÃO ESPECIAL</a:t>
              </a:r>
            </a:p>
          </p:txBody>
        </p:sp>
        <p:grpSp>
          <p:nvGrpSpPr>
            <p:cNvPr id="34" name="Agrupar 33">
              <a:extLst>
                <a:ext uri="{FF2B5EF4-FFF2-40B4-BE49-F238E27FC236}">
                  <a16:creationId xmlns:a16="http://schemas.microsoft.com/office/drawing/2014/main" id="{CF0BDA4D-1AB4-4E38-AE04-A3CFE3AF7774}"/>
                </a:ext>
              </a:extLst>
            </p:cNvPr>
            <p:cNvGrpSpPr/>
            <p:nvPr/>
          </p:nvGrpSpPr>
          <p:grpSpPr>
            <a:xfrm>
              <a:off x="193457" y="2776042"/>
              <a:ext cx="3077136" cy="2107590"/>
              <a:chOff x="208341" y="2776042"/>
              <a:chExt cx="3077136" cy="2107590"/>
            </a:xfrm>
          </p:grpSpPr>
          <p:pic>
            <p:nvPicPr>
              <p:cNvPr id="11" name="Imagem 10" descr="noun_678710_cc.png">
                <a:extLst>
                  <a:ext uri="{FF2B5EF4-FFF2-40B4-BE49-F238E27FC236}">
                    <a16:creationId xmlns:a16="http://schemas.microsoft.com/office/drawing/2014/main" id="{8C9F1884-559D-4463-B177-2FA81C7F58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/>
              <a:srcRect l="13209" r="17441" b="17450"/>
              <a:stretch>
                <a:fillRect/>
              </a:stretch>
            </p:blipFill>
            <p:spPr>
              <a:xfrm>
                <a:off x="1333626" y="3707879"/>
                <a:ext cx="768743" cy="1132771"/>
              </a:xfrm>
              <a:prstGeom prst="rect">
                <a:avLst/>
              </a:prstGeom>
            </p:spPr>
          </p:pic>
          <p:grpSp>
            <p:nvGrpSpPr>
              <p:cNvPr id="12" name="Agrupar 11">
                <a:extLst>
                  <a:ext uri="{FF2B5EF4-FFF2-40B4-BE49-F238E27FC236}">
                    <a16:creationId xmlns:a16="http://schemas.microsoft.com/office/drawing/2014/main" id="{CD20784D-0C0C-415B-AA13-5D784A3EDF5B}"/>
                  </a:ext>
                </a:extLst>
              </p:cNvPr>
              <p:cNvGrpSpPr/>
              <p:nvPr/>
            </p:nvGrpSpPr>
            <p:grpSpPr>
              <a:xfrm>
                <a:off x="208341" y="4147958"/>
                <a:ext cx="824267" cy="674299"/>
                <a:chOff x="430706" y="4325578"/>
                <a:chExt cx="928547" cy="759606"/>
              </a:xfrm>
            </p:grpSpPr>
            <p:pic>
              <p:nvPicPr>
                <p:cNvPr id="32" name="Imagem 31" descr="noun_95055_cc.png">
                  <a:extLst>
                    <a:ext uri="{FF2B5EF4-FFF2-40B4-BE49-F238E27FC236}">
                      <a16:creationId xmlns:a16="http://schemas.microsoft.com/office/drawing/2014/main" id="{6A644AFF-46E8-40B9-9942-CAAF39D7E0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/>
                <a:srcRect b="13324"/>
                <a:stretch>
                  <a:fillRect/>
                </a:stretch>
              </p:blipFill>
              <p:spPr>
                <a:xfrm>
                  <a:off x="611561" y="4437112"/>
                  <a:ext cx="747692" cy="648072"/>
                </a:xfrm>
                <a:prstGeom prst="rect">
                  <a:avLst/>
                </a:prstGeom>
              </p:spPr>
            </p:pic>
            <p:pic>
              <p:nvPicPr>
                <p:cNvPr id="33" name="Imagem 32" descr="noun_95055_cc.png">
                  <a:extLst>
                    <a:ext uri="{FF2B5EF4-FFF2-40B4-BE49-F238E27FC236}">
                      <a16:creationId xmlns:a16="http://schemas.microsoft.com/office/drawing/2014/main" id="{2F395C9F-4DF7-48E3-9F2A-3FFB2091AF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/>
                <a:srcRect b="13324"/>
                <a:stretch>
                  <a:fillRect/>
                </a:stretch>
              </p:blipFill>
              <p:spPr>
                <a:xfrm>
                  <a:off x="430706" y="4325578"/>
                  <a:ext cx="504056" cy="436897"/>
                </a:xfrm>
                <a:prstGeom prst="rect">
                  <a:avLst/>
                </a:prstGeom>
              </p:spPr>
            </p:pic>
          </p:grpSp>
          <p:grpSp>
            <p:nvGrpSpPr>
              <p:cNvPr id="13" name="Agrupar 12">
                <a:extLst>
                  <a:ext uri="{FF2B5EF4-FFF2-40B4-BE49-F238E27FC236}">
                    <a16:creationId xmlns:a16="http://schemas.microsoft.com/office/drawing/2014/main" id="{CE9F23A4-397E-47F2-907D-76D1149C3B29}"/>
                  </a:ext>
                </a:extLst>
              </p:cNvPr>
              <p:cNvGrpSpPr/>
              <p:nvPr/>
            </p:nvGrpSpPr>
            <p:grpSpPr>
              <a:xfrm>
                <a:off x="977380" y="2776042"/>
                <a:ext cx="1030118" cy="1073533"/>
                <a:chOff x="-2427680" y="-1082323"/>
                <a:chExt cx="1160440" cy="1209348"/>
              </a:xfrm>
            </p:grpSpPr>
            <p:pic>
              <p:nvPicPr>
                <p:cNvPr id="26" name="Imagem 25" descr="noun_108793_cc.png">
                  <a:extLst>
                    <a:ext uri="{FF2B5EF4-FFF2-40B4-BE49-F238E27FC236}">
                      <a16:creationId xmlns:a16="http://schemas.microsoft.com/office/drawing/2014/main" id="{CD80E34B-F0F8-4109-915E-911D03155F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/>
                <a:srcRect b="13324"/>
                <a:stretch>
                  <a:fillRect/>
                </a:stretch>
              </p:blipFill>
              <p:spPr>
                <a:xfrm>
                  <a:off x="-2211680" y="-866081"/>
                  <a:ext cx="360040" cy="312069"/>
                </a:xfrm>
                <a:prstGeom prst="rect">
                  <a:avLst/>
                </a:prstGeom>
              </p:spPr>
            </p:pic>
            <p:pic>
              <p:nvPicPr>
                <p:cNvPr id="27" name="Imagem 26" descr="noun_108793_cc.png">
                  <a:extLst>
                    <a:ext uri="{FF2B5EF4-FFF2-40B4-BE49-F238E27FC236}">
                      <a16:creationId xmlns:a16="http://schemas.microsoft.com/office/drawing/2014/main" id="{B6FE9C47-2B64-4F08-88FE-550151945B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/>
                <a:srcRect b="13324"/>
                <a:stretch>
                  <a:fillRect/>
                </a:stretch>
              </p:blipFill>
              <p:spPr>
                <a:xfrm>
                  <a:off x="-1851640" y="-794073"/>
                  <a:ext cx="252000" cy="218424"/>
                </a:xfrm>
                <a:prstGeom prst="rect">
                  <a:avLst/>
                </a:prstGeom>
              </p:spPr>
            </p:pic>
            <p:pic>
              <p:nvPicPr>
                <p:cNvPr id="28" name="Imagem 27" descr="noun_108793_cc.png">
                  <a:extLst>
                    <a:ext uri="{FF2B5EF4-FFF2-40B4-BE49-F238E27FC236}">
                      <a16:creationId xmlns:a16="http://schemas.microsoft.com/office/drawing/2014/main" id="{237DB51E-905B-4854-A64F-AD0D0225CA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/>
                <a:srcRect b="13324"/>
                <a:stretch>
                  <a:fillRect/>
                </a:stretch>
              </p:blipFill>
              <p:spPr>
                <a:xfrm>
                  <a:off x="-1851640" y="-1010097"/>
                  <a:ext cx="180000" cy="156017"/>
                </a:xfrm>
                <a:prstGeom prst="rect">
                  <a:avLst/>
                </a:prstGeom>
              </p:spPr>
            </p:pic>
            <p:pic>
              <p:nvPicPr>
                <p:cNvPr id="29" name="Imagem 28" descr="noun_108793_cc.png">
                  <a:extLst>
                    <a:ext uri="{FF2B5EF4-FFF2-40B4-BE49-F238E27FC236}">
                      <a16:creationId xmlns:a16="http://schemas.microsoft.com/office/drawing/2014/main" id="{17A89F65-2B3D-41A9-BC35-66C07D1225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/>
                <a:srcRect b="13324"/>
                <a:stretch>
                  <a:fillRect/>
                </a:stretch>
              </p:blipFill>
              <p:spPr>
                <a:xfrm>
                  <a:off x="-1699240" y="-857697"/>
                  <a:ext cx="432000" cy="374441"/>
                </a:xfrm>
                <a:prstGeom prst="rect">
                  <a:avLst/>
                </a:prstGeom>
              </p:spPr>
            </p:pic>
            <p:pic>
              <p:nvPicPr>
                <p:cNvPr id="30" name="Imagem 29" descr="noun_108793_cc.png">
                  <a:extLst>
                    <a:ext uri="{FF2B5EF4-FFF2-40B4-BE49-F238E27FC236}">
                      <a16:creationId xmlns:a16="http://schemas.microsoft.com/office/drawing/2014/main" id="{BCE9D755-C682-4472-84B4-998B136E16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/>
                <a:srcRect b="13324"/>
                <a:stretch>
                  <a:fillRect/>
                </a:stretch>
              </p:blipFill>
              <p:spPr>
                <a:xfrm>
                  <a:off x="-2121660" y="-1082323"/>
                  <a:ext cx="180000" cy="156017"/>
                </a:xfrm>
                <a:prstGeom prst="rect">
                  <a:avLst/>
                </a:prstGeom>
              </p:spPr>
            </p:pic>
            <p:pic>
              <p:nvPicPr>
                <p:cNvPr id="31" name="Imagem 30" descr="noun_108793_cc.png">
                  <a:extLst>
                    <a:ext uri="{FF2B5EF4-FFF2-40B4-BE49-F238E27FC236}">
                      <a16:creationId xmlns:a16="http://schemas.microsoft.com/office/drawing/2014/main" id="{040B7EE1-76D0-4187-8F4C-BF69260E66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/>
                <a:srcRect b="13324"/>
                <a:stretch>
                  <a:fillRect/>
                </a:stretch>
              </p:blipFill>
              <p:spPr>
                <a:xfrm>
                  <a:off x="-2427680" y="-247416"/>
                  <a:ext cx="432000" cy="374441"/>
                </a:xfrm>
                <a:prstGeom prst="rect">
                  <a:avLst/>
                </a:prstGeom>
              </p:spPr>
            </p:pic>
          </p:grpSp>
          <p:pic>
            <p:nvPicPr>
              <p:cNvPr id="14" name="Imagem 13">
                <a:extLst>
                  <a:ext uri="{FF2B5EF4-FFF2-40B4-BE49-F238E27FC236}">
                    <a16:creationId xmlns:a16="http://schemas.microsoft.com/office/drawing/2014/main" id="{77B484D3-2402-44F7-9828-A389B6A2AF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10" t="17034" r="31214" b="28223"/>
              <a:stretch/>
            </p:blipFill>
            <p:spPr>
              <a:xfrm>
                <a:off x="1513626" y="2830473"/>
                <a:ext cx="1471643" cy="2010178"/>
              </a:xfrm>
              <a:prstGeom prst="rect">
                <a:avLst/>
              </a:prstGeom>
            </p:spPr>
          </p:pic>
          <p:pic>
            <p:nvPicPr>
              <p:cNvPr id="15" name="Imagem 14">
                <a:extLst>
                  <a:ext uri="{FF2B5EF4-FFF2-40B4-BE49-F238E27FC236}">
                    <a16:creationId xmlns:a16="http://schemas.microsoft.com/office/drawing/2014/main" id="{831DA91B-39B5-46AA-8E27-04C3612B61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72" r="11119" b="15069"/>
              <a:stretch/>
            </p:blipFill>
            <p:spPr>
              <a:xfrm>
                <a:off x="2353659" y="3905506"/>
                <a:ext cx="931818" cy="978126"/>
              </a:xfrm>
              <a:prstGeom prst="rect">
                <a:avLst/>
              </a:prstGeom>
            </p:spPr>
          </p:pic>
          <p:grpSp>
            <p:nvGrpSpPr>
              <p:cNvPr id="16" name="Agrupar 15">
                <a:extLst>
                  <a:ext uri="{FF2B5EF4-FFF2-40B4-BE49-F238E27FC236}">
                    <a16:creationId xmlns:a16="http://schemas.microsoft.com/office/drawing/2014/main" id="{3F2C0778-6833-4002-B8EF-2314296EFA7A}"/>
                  </a:ext>
                </a:extLst>
              </p:cNvPr>
              <p:cNvGrpSpPr/>
              <p:nvPr/>
            </p:nvGrpSpPr>
            <p:grpSpPr>
              <a:xfrm>
                <a:off x="1643722" y="4575482"/>
                <a:ext cx="1345930" cy="276375"/>
                <a:chOff x="2708475" y="816108"/>
                <a:chExt cx="1516207" cy="311340"/>
              </a:xfrm>
            </p:grpSpPr>
            <p:pic>
              <p:nvPicPr>
                <p:cNvPr id="23" name="Imagem 22">
                  <a:extLst>
                    <a:ext uri="{FF2B5EF4-FFF2-40B4-BE49-F238E27FC236}">
                      <a16:creationId xmlns:a16="http://schemas.microsoft.com/office/drawing/2014/main" id="{919FAECF-F93B-403C-84B8-BFAF7746D4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3290" b="32903"/>
                <a:stretch/>
              </p:blipFill>
              <p:spPr>
                <a:xfrm>
                  <a:off x="2708475" y="816108"/>
                  <a:ext cx="578631" cy="311340"/>
                </a:xfrm>
                <a:prstGeom prst="rect">
                  <a:avLst/>
                </a:prstGeom>
              </p:spPr>
            </p:pic>
            <p:pic>
              <p:nvPicPr>
                <p:cNvPr id="24" name="Imagem 23">
                  <a:extLst>
                    <a:ext uri="{FF2B5EF4-FFF2-40B4-BE49-F238E27FC236}">
                      <a16:creationId xmlns:a16="http://schemas.microsoft.com/office/drawing/2014/main" id="{00B7E1E5-6210-4E42-974D-77480ECC08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3290" b="32903"/>
                <a:stretch/>
              </p:blipFill>
              <p:spPr>
                <a:xfrm>
                  <a:off x="3202683" y="816108"/>
                  <a:ext cx="578631" cy="311340"/>
                </a:xfrm>
                <a:prstGeom prst="rect">
                  <a:avLst/>
                </a:prstGeom>
              </p:spPr>
            </p:pic>
            <p:pic>
              <p:nvPicPr>
                <p:cNvPr id="25" name="Imagem 24">
                  <a:extLst>
                    <a:ext uri="{FF2B5EF4-FFF2-40B4-BE49-F238E27FC236}">
                      <a16:creationId xmlns:a16="http://schemas.microsoft.com/office/drawing/2014/main" id="{800C97DB-96B9-4215-870F-032855EA78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3290" b="32903"/>
                <a:stretch/>
              </p:blipFill>
              <p:spPr>
                <a:xfrm>
                  <a:off x="3646051" y="816108"/>
                  <a:ext cx="578631" cy="311340"/>
                </a:xfrm>
                <a:prstGeom prst="rect">
                  <a:avLst/>
                </a:prstGeom>
              </p:spPr>
            </p:pic>
          </p:grpSp>
          <p:pic>
            <p:nvPicPr>
              <p:cNvPr id="17" name="Imagem 16" descr="noun_678710_cc.png">
                <a:extLst>
                  <a:ext uri="{FF2B5EF4-FFF2-40B4-BE49-F238E27FC236}">
                    <a16:creationId xmlns:a16="http://schemas.microsoft.com/office/drawing/2014/main" id="{E34C67DD-D15E-4D96-98B9-76447CB0F3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/>
              <a:srcRect l="13209" r="17441" b="17450"/>
              <a:stretch>
                <a:fillRect/>
              </a:stretch>
            </p:blipFill>
            <p:spPr>
              <a:xfrm>
                <a:off x="787078" y="3707879"/>
                <a:ext cx="768743" cy="1132771"/>
              </a:xfrm>
              <a:prstGeom prst="rect">
                <a:avLst/>
              </a:prstGeom>
            </p:spPr>
          </p:pic>
          <p:pic>
            <p:nvPicPr>
              <p:cNvPr id="18" name="Imagem 17" descr="noun_678710_cc.png">
                <a:extLst>
                  <a:ext uri="{FF2B5EF4-FFF2-40B4-BE49-F238E27FC236}">
                    <a16:creationId xmlns:a16="http://schemas.microsoft.com/office/drawing/2014/main" id="{0E0833B8-F8B1-4134-A959-7734AB64A9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/>
              <a:srcRect l="13209" r="17441" b="17450"/>
              <a:stretch>
                <a:fillRect/>
              </a:stretch>
            </p:blipFill>
            <p:spPr>
              <a:xfrm>
                <a:off x="689755" y="3420239"/>
                <a:ext cx="512973" cy="755885"/>
              </a:xfrm>
              <a:prstGeom prst="rect">
                <a:avLst/>
              </a:prstGeom>
            </p:spPr>
          </p:pic>
          <p:grpSp>
            <p:nvGrpSpPr>
              <p:cNvPr id="19" name="Agrupar 18">
                <a:extLst>
                  <a:ext uri="{FF2B5EF4-FFF2-40B4-BE49-F238E27FC236}">
                    <a16:creationId xmlns:a16="http://schemas.microsoft.com/office/drawing/2014/main" id="{A0F08633-979A-4215-BF6C-03F700F80AA3}"/>
                  </a:ext>
                </a:extLst>
              </p:cNvPr>
              <p:cNvGrpSpPr/>
              <p:nvPr/>
            </p:nvGrpSpPr>
            <p:grpSpPr>
              <a:xfrm>
                <a:off x="755523" y="4575482"/>
                <a:ext cx="1345930" cy="276375"/>
                <a:chOff x="2708475" y="816108"/>
                <a:chExt cx="1516207" cy="311340"/>
              </a:xfrm>
            </p:grpSpPr>
            <p:pic>
              <p:nvPicPr>
                <p:cNvPr id="20" name="Imagem 19">
                  <a:extLst>
                    <a:ext uri="{FF2B5EF4-FFF2-40B4-BE49-F238E27FC236}">
                      <a16:creationId xmlns:a16="http://schemas.microsoft.com/office/drawing/2014/main" id="{A66C76C1-04C8-4F0D-87BB-3A44EC654B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3290" b="32903"/>
                <a:stretch/>
              </p:blipFill>
              <p:spPr>
                <a:xfrm>
                  <a:off x="2708475" y="816108"/>
                  <a:ext cx="578631" cy="311340"/>
                </a:xfrm>
                <a:prstGeom prst="rect">
                  <a:avLst/>
                </a:prstGeom>
              </p:spPr>
            </p:pic>
            <p:pic>
              <p:nvPicPr>
                <p:cNvPr id="21" name="Imagem 20">
                  <a:extLst>
                    <a:ext uri="{FF2B5EF4-FFF2-40B4-BE49-F238E27FC236}">
                      <a16:creationId xmlns:a16="http://schemas.microsoft.com/office/drawing/2014/main" id="{5607D11B-0279-4A58-BE12-2DC1738D16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3290" b="32903"/>
                <a:stretch/>
              </p:blipFill>
              <p:spPr>
                <a:xfrm>
                  <a:off x="3202683" y="816108"/>
                  <a:ext cx="578631" cy="311340"/>
                </a:xfrm>
                <a:prstGeom prst="rect">
                  <a:avLst/>
                </a:prstGeom>
              </p:spPr>
            </p:pic>
            <p:pic>
              <p:nvPicPr>
                <p:cNvPr id="22" name="Imagem 21">
                  <a:extLst>
                    <a:ext uri="{FF2B5EF4-FFF2-40B4-BE49-F238E27FC236}">
                      <a16:creationId xmlns:a16="http://schemas.microsoft.com/office/drawing/2014/main" id="{7658404B-7E86-4205-9BBE-163F4EE6B1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3290" b="32903"/>
                <a:stretch/>
              </p:blipFill>
              <p:spPr>
                <a:xfrm>
                  <a:off x="3646051" y="816108"/>
                  <a:ext cx="578631" cy="311340"/>
                </a:xfrm>
                <a:prstGeom prst="rect">
                  <a:avLst/>
                </a:prstGeom>
              </p:spPr>
            </p:pic>
          </p:grpSp>
        </p:grpSp>
        <p:sp>
          <p:nvSpPr>
            <p:cNvPr id="95" name="Retângulo 94">
              <a:extLst>
                <a:ext uri="{FF2B5EF4-FFF2-40B4-BE49-F238E27FC236}">
                  <a16:creationId xmlns:a16="http://schemas.microsoft.com/office/drawing/2014/main" id="{99BA6667-32BD-454C-AC41-3A3C4572DC29}"/>
                </a:ext>
              </a:extLst>
            </p:cNvPr>
            <p:cNvSpPr/>
            <p:nvPr/>
          </p:nvSpPr>
          <p:spPr>
            <a:xfrm>
              <a:off x="144017" y="2586685"/>
              <a:ext cx="3148382" cy="4006190"/>
            </a:xfrm>
            <a:prstGeom prst="rect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Univers Condensed Light" panose="020B0306020202040204" pitchFamily="34" charset="0"/>
              </a:endParaRPr>
            </a:p>
          </p:txBody>
        </p:sp>
        <p:sp>
          <p:nvSpPr>
            <p:cNvPr id="111" name="CaixaDeTexto 46">
              <a:extLst>
                <a:ext uri="{FF2B5EF4-FFF2-40B4-BE49-F238E27FC236}">
                  <a16:creationId xmlns:a16="http://schemas.microsoft.com/office/drawing/2014/main" id="{0AC7609F-C08A-4479-AD74-003E21C398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3938" y="4984525"/>
              <a:ext cx="776175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altLang="pt-BR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nivers Condensed Light" panose="020B0306020202040204" pitchFamily="34" charset="0"/>
                  <a:cs typeface="Kalinga" pitchFamily="34" charset="0"/>
                </a:rPr>
                <a:t>Z </a:t>
              </a:r>
              <a:r>
                <a:rPr lang="pt-BR" altLang="pt-BR" sz="4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nivers Condensed Light" panose="020B0306020202040204" pitchFamily="34" charset="0"/>
                  <a:cs typeface="Kalinga" pitchFamily="34" charset="0"/>
                </a:rPr>
                <a:t>1</a:t>
              </a:r>
              <a:endParaRPr lang="pt-BR" altLang="pt-BR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nivers Condensed Light" panose="020B0306020202040204" pitchFamily="34" charset="0"/>
                <a:cs typeface="Kalinga" pitchFamily="34" charset="0"/>
              </a:endParaRPr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05C38F79-0962-47ED-947F-2270121A0865}"/>
              </a:ext>
            </a:extLst>
          </p:cNvPr>
          <p:cNvGrpSpPr/>
          <p:nvPr/>
        </p:nvGrpSpPr>
        <p:grpSpPr>
          <a:xfrm>
            <a:off x="4305738" y="2605406"/>
            <a:ext cx="3155577" cy="4006190"/>
            <a:chOff x="4305738" y="2605406"/>
            <a:chExt cx="3155577" cy="4006190"/>
          </a:xfrm>
        </p:grpSpPr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41813D19-094B-41B8-85D7-9B17FD51C243}"/>
                </a:ext>
              </a:extLst>
            </p:cNvPr>
            <p:cNvSpPr/>
            <p:nvPr/>
          </p:nvSpPr>
          <p:spPr>
            <a:xfrm>
              <a:off x="4713159" y="5746910"/>
              <a:ext cx="234793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sz="2000" b="1" dirty="0">
                  <a:latin typeface="Univers Condensed Light" panose="020B0306020202040204" pitchFamily="34" charset="0"/>
                  <a:cs typeface="Kalinga" pitchFamily="34" charset="0"/>
                </a:rPr>
                <a:t>ZONA DE PROTEÇÃO DOS ATRIBUTOS</a:t>
              </a:r>
            </a:p>
          </p:txBody>
        </p:sp>
        <p:sp>
          <p:nvSpPr>
            <p:cNvPr id="112" name="Retângulo 111">
              <a:extLst>
                <a:ext uri="{FF2B5EF4-FFF2-40B4-BE49-F238E27FC236}">
                  <a16:creationId xmlns:a16="http://schemas.microsoft.com/office/drawing/2014/main" id="{C57335E9-1B2C-4DE6-B597-0EC6949C5729}"/>
                </a:ext>
              </a:extLst>
            </p:cNvPr>
            <p:cNvSpPr/>
            <p:nvPr/>
          </p:nvSpPr>
          <p:spPr>
            <a:xfrm>
              <a:off x="4312933" y="2605406"/>
              <a:ext cx="3148382" cy="4006190"/>
            </a:xfrm>
            <a:prstGeom prst="rect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Univers Condensed Light" panose="020B0306020202040204" pitchFamily="34" charset="0"/>
              </a:endParaRPr>
            </a:p>
          </p:txBody>
        </p:sp>
        <p:sp>
          <p:nvSpPr>
            <p:cNvPr id="116" name="CaixaDeTexto 46">
              <a:extLst>
                <a:ext uri="{FF2B5EF4-FFF2-40B4-BE49-F238E27FC236}">
                  <a16:creationId xmlns:a16="http://schemas.microsoft.com/office/drawing/2014/main" id="{8456BD09-7306-4E7A-8C04-87E337B26E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39684" y="4996406"/>
              <a:ext cx="776175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altLang="pt-BR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nivers Condensed Light" panose="020B0306020202040204" pitchFamily="34" charset="0"/>
                  <a:cs typeface="Kalinga" pitchFamily="34" charset="0"/>
                </a:rPr>
                <a:t>Z </a:t>
              </a:r>
              <a:r>
                <a:rPr lang="pt-BR" altLang="pt-BR" sz="4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nivers Condensed Light" panose="020B0306020202040204" pitchFamily="34" charset="0"/>
                  <a:cs typeface="Kalinga" pitchFamily="34" charset="0"/>
                </a:rPr>
                <a:t>2</a:t>
              </a:r>
              <a:endParaRPr lang="pt-BR" altLang="pt-BR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nivers Condensed Light" panose="020B0306020202040204" pitchFamily="34" charset="0"/>
                <a:cs typeface="Kalinga" pitchFamily="34" charset="0"/>
              </a:endParaRPr>
            </a:p>
          </p:txBody>
        </p:sp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7C7E128A-2CAD-46F5-BBF4-EFDB91B05E0F}"/>
                </a:ext>
              </a:extLst>
            </p:cNvPr>
            <p:cNvGrpSpPr/>
            <p:nvPr/>
          </p:nvGrpSpPr>
          <p:grpSpPr>
            <a:xfrm>
              <a:off x="4305738" y="2638505"/>
              <a:ext cx="3134331" cy="2248198"/>
              <a:chOff x="4305738" y="2638505"/>
              <a:chExt cx="3134331" cy="2248198"/>
            </a:xfrm>
          </p:grpSpPr>
          <p:pic>
            <p:nvPicPr>
              <p:cNvPr id="41" name="Imagem 40" descr="noun_108793_cc.png">
                <a:extLst>
                  <a:ext uri="{FF2B5EF4-FFF2-40B4-BE49-F238E27FC236}">
                    <a16:creationId xmlns:a16="http://schemas.microsoft.com/office/drawing/2014/main" id="{832C6C1F-43D6-49F6-BDA5-D078167EBD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/>
              <a:srcRect b="13324"/>
              <a:stretch>
                <a:fillRect/>
              </a:stretch>
            </p:blipFill>
            <p:spPr>
              <a:xfrm>
                <a:off x="5827772" y="3039201"/>
                <a:ext cx="252000" cy="218424"/>
              </a:xfrm>
              <a:prstGeom prst="rect">
                <a:avLst/>
              </a:prstGeom>
            </p:spPr>
          </p:pic>
          <p:pic>
            <p:nvPicPr>
              <p:cNvPr id="42" name="Imagem 41" descr="noun_108793_cc.png">
                <a:extLst>
                  <a:ext uri="{FF2B5EF4-FFF2-40B4-BE49-F238E27FC236}">
                    <a16:creationId xmlns:a16="http://schemas.microsoft.com/office/drawing/2014/main" id="{55EFAE07-2145-4419-ADF5-0600832E66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rcRect b="13324"/>
              <a:stretch>
                <a:fillRect/>
              </a:stretch>
            </p:blipFill>
            <p:spPr>
              <a:xfrm>
                <a:off x="6043796" y="3111209"/>
                <a:ext cx="360040" cy="312069"/>
              </a:xfrm>
              <a:prstGeom prst="rect">
                <a:avLst/>
              </a:prstGeom>
            </p:spPr>
          </p:pic>
          <p:pic>
            <p:nvPicPr>
              <p:cNvPr id="43" name="Imagem 42" descr="noun_95055_cc.png">
                <a:extLst>
                  <a:ext uri="{FF2B5EF4-FFF2-40B4-BE49-F238E27FC236}">
                    <a16:creationId xmlns:a16="http://schemas.microsoft.com/office/drawing/2014/main" id="{C0EFEBC4-8D82-49A6-92D8-CF44749DF1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rcRect b="13324"/>
              <a:stretch>
                <a:fillRect/>
              </a:stretch>
            </p:blipFill>
            <p:spPr>
              <a:xfrm>
                <a:off x="4510424" y="3383844"/>
                <a:ext cx="865998" cy="750615"/>
              </a:xfrm>
              <a:prstGeom prst="rect">
                <a:avLst/>
              </a:prstGeom>
            </p:spPr>
          </p:pic>
          <p:pic>
            <p:nvPicPr>
              <p:cNvPr id="44" name="Imagem 43" descr="noun_21757_cc.png">
                <a:extLst>
                  <a:ext uri="{FF2B5EF4-FFF2-40B4-BE49-F238E27FC236}">
                    <a16:creationId xmlns:a16="http://schemas.microsoft.com/office/drawing/2014/main" id="{66391482-63E2-49B3-A4BC-A0E7893AEE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/>
              <a:srcRect b="13324"/>
              <a:stretch>
                <a:fillRect/>
              </a:stretch>
            </p:blipFill>
            <p:spPr>
              <a:xfrm>
                <a:off x="6719093" y="2781077"/>
                <a:ext cx="664615" cy="576064"/>
              </a:xfrm>
              <a:prstGeom prst="rect">
                <a:avLst/>
              </a:prstGeom>
            </p:spPr>
          </p:pic>
          <p:pic>
            <p:nvPicPr>
              <p:cNvPr id="45" name="Imagem 44" descr="noun_108793_cc.png">
                <a:extLst>
                  <a:ext uri="{FF2B5EF4-FFF2-40B4-BE49-F238E27FC236}">
                    <a16:creationId xmlns:a16="http://schemas.microsoft.com/office/drawing/2014/main" id="{5D631025-3349-43B2-BE0C-965DB558F1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rcRect b="13324"/>
              <a:stretch>
                <a:fillRect/>
              </a:stretch>
            </p:blipFill>
            <p:spPr>
              <a:xfrm>
                <a:off x="5853964" y="3685351"/>
                <a:ext cx="304028" cy="263520"/>
              </a:xfrm>
              <a:prstGeom prst="rect">
                <a:avLst/>
              </a:prstGeom>
            </p:spPr>
          </p:pic>
          <p:pic>
            <p:nvPicPr>
              <p:cNvPr id="46" name="Imagem 45" descr="noun_108793_cc.png">
                <a:extLst>
                  <a:ext uri="{FF2B5EF4-FFF2-40B4-BE49-F238E27FC236}">
                    <a16:creationId xmlns:a16="http://schemas.microsoft.com/office/drawing/2014/main" id="{F9AA9DA7-4A32-4A7D-A4DC-4045A00824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/>
              <a:srcRect b="13324"/>
              <a:stretch>
                <a:fillRect/>
              </a:stretch>
            </p:blipFill>
            <p:spPr>
              <a:xfrm>
                <a:off x="6064344" y="3556802"/>
                <a:ext cx="177350" cy="153720"/>
              </a:xfrm>
              <a:prstGeom prst="rect">
                <a:avLst/>
              </a:prstGeom>
            </p:spPr>
          </p:pic>
          <p:pic>
            <p:nvPicPr>
              <p:cNvPr id="47" name="Imagem 46" descr="noun_21757_cc.png">
                <a:extLst>
                  <a:ext uri="{FF2B5EF4-FFF2-40B4-BE49-F238E27FC236}">
                    <a16:creationId xmlns:a16="http://schemas.microsoft.com/office/drawing/2014/main" id="{CCDDE9A2-5A1D-466C-A621-164B681AFD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/>
              <a:srcRect b="13324"/>
              <a:stretch>
                <a:fillRect/>
              </a:stretch>
            </p:blipFill>
            <p:spPr>
              <a:xfrm>
                <a:off x="6408567" y="2973797"/>
                <a:ext cx="664615" cy="576064"/>
              </a:xfrm>
              <a:prstGeom prst="rect">
                <a:avLst/>
              </a:prstGeom>
            </p:spPr>
          </p:pic>
          <p:pic>
            <p:nvPicPr>
              <p:cNvPr id="48" name="Imagem 47" descr="noun_21757_cc.png">
                <a:extLst>
                  <a:ext uri="{FF2B5EF4-FFF2-40B4-BE49-F238E27FC236}">
                    <a16:creationId xmlns:a16="http://schemas.microsoft.com/office/drawing/2014/main" id="{14384FE2-17D5-420C-A2A6-72F01E0D7D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/>
              <a:srcRect b="13324"/>
              <a:stretch>
                <a:fillRect/>
              </a:stretch>
            </p:blipFill>
            <p:spPr>
              <a:xfrm>
                <a:off x="6740874" y="3470441"/>
                <a:ext cx="359719" cy="311791"/>
              </a:xfrm>
              <a:prstGeom prst="rect">
                <a:avLst/>
              </a:prstGeom>
            </p:spPr>
          </p:pic>
          <p:pic>
            <p:nvPicPr>
              <p:cNvPr id="49" name="Imagem 48" descr="noun_58362.png">
                <a:extLst>
                  <a:ext uri="{FF2B5EF4-FFF2-40B4-BE49-F238E27FC236}">
                    <a16:creationId xmlns:a16="http://schemas.microsoft.com/office/drawing/2014/main" id="{73953AB2-5F8B-4245-B55F-89C17C8DAF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/>
              <a:srcRect b="6656"/>
              <a:stretch>
                <a:fillRect/>
              </a:stretch>
            </p:blipFill>
            <p:spPr>
              <a:xfrm>
                <a:off x="4305738" y="4355211"/>
                <a:ext cx="720358" cy="504307"/>
              </a:xfrm>
              <a:prstGeom prst="rect">
                <a:avLst/>
              </a:prstGeom>
            </p:spPr>
          </p:pic>
          <p:pic>
            <p:nvPicPr>
              <p:cNvPr id="50" name="Imagem 49">
                <a:extLst>
                  <a:ext uri="{FF2B5EF4-FFF2-40B4-BE49-F238E27FC236}">
                    <a16:creationId xmlns:a16="http://schemas.microsoft.com/office/drawing/2014/main" id="{16ED2021-9FDB-42D1-8FA0-88BCC3CA5F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975"/>
              <a:stretch/>
            </p:blipFill>
            <p:spPr>
              <a:xfrm>
                <a:off x="4931118" y="4397203"/>
                <a:ext cx="596767" cy="489500"/>
              </a:xfrm>
              <a:prstGeom prst="rect">
                <a:avLst/>
              </a:prstGeom>
            </p:spPr>
          </p:pic>
          <p:pic>
            <p:nvPicPr>
              <p:cNvPr id="51" name="Imagem 50" descr="noun_678710_cc.png">
                <a:extLst>
                  <a:ext uri="{FF2B5EF4-FFF2-40B4-BE49-F238E27FC236}">
                    <a16:creationId xmlns:a16="http://schemas.microsoft.com/office/drawing/2014/main" id="{68AC821C-A721-4897-9A98-8A996FE011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/>
              <a:srcRect l="13209" r="17441" b="17450"/>
              <a:stretch>
                <a:fillRect/>
              </a:stretch>
            </p:blipFill>
            <p:spPr>
              <a:xfrm>
                <a:off x="5819733" y="3783872"/>
                <a:ext cx="724776" cy="1067985"/>
              </a:xfrm>
              <a:prstGeom prst="rect">
                <a:avLst/>
              </a:prstGeom>
            </p:spPr>
          </p:pic>
          <p:pic>
            <p:nvPicPr>
              <p:cNvPr id="52" name="Imagem 51" descr="noun_678710_cc.png">
                <a:extLst>
                  <a:ext uri="{FF2B5EF4-FFF2-40B4-BE49-F238E27FC236}">
                    <a16:creationId xmlns:a16="http://schemas.microsoft.com/office/drawing/2014/main" id="{C25EB653-ED57-425A-AFC3-75101ABC0D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/>
              <a:srcRect l="13209" r="17441" b="17450"/>
              <a:stretch>
                <a:fillRect/>
              </a:stretch>
            </p:blipFill>
            <p:spPr>
              <a:xfrm>
                <a:off x="6234943" y="4082884"/>
                <a:ext cx="521855" cy="768973"/>
              </a:xfrm>
              <a:prstGeom prst="rect">
                <a:avLst/>
              </a:prstGeom>
            </p:spPr>
          </p:pic>
          <p:pic>
            <p:nvPicPr>
              <p:cNvPr id="53" name="Imagem 52" descr="noun_21757_cc.png">
                <a:extLst>
                  <a:ext uri="{FF2B5EF4-FFF2-40B4-BE49-F238E27FC236}">
                    <a16:creationId xmlns:a16="http://schemas.microsoft.com/office/drawing/2014/main" id="{A390560F-CF76-4EFC-8F8A-C9A0AE26B2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/>
              <a:srcRect b="13324"/>
              <a:stretch>
                <a:fillRect/>
              </a:stretch>
            </p:blipFill>
            <p:spPr>
              <a:xfrm>
                <a:off x="6947916" y="3237710"/>
                <a:ext cx="492153" cy="426580"/>
              </a:xfrm>
              <a:prstGeom prst="rect">
                <a:avLst/>
              </a:prstGeom>
            </p:spPr>
          </p:pic>
          <p:pic>
            <p:nvPicPr>
              <p:cNvPr id="54" name="Imagem 53" descr="noun_678710_cc.png">
                <a:extLst>
                  <a:ext uri="{FF2B5EF4-FFF2-40B4-BE49-F238E27FC236}">
                    <a16:creationId xmlns:a16="http://schemas.microsoft.com/office/drawing/2014/main" id="{6711A88D-1521-400B-A158-7ED5E51634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/>
              <a:srcRect l="13209" r="17441" b="17450"/>
              <a:stretch>
                <a:fillRect/>
              </a:stretch>
            </p:blipFill>
            <p:spPr>
              <a:xfrm>
                <a:off x="6619966" y="4006571"/>
                <a:ext cx="521855" cy="768973"/>
              </a:xfrm>
              <a:prstGeom prst="rect">
                <a:avLst/>
              </a:prstGeom>
            </p:spPr>
          </p:pic>
          <p:pic>
            <p:nvPicPr>
              <p:cNvPr id="55" name="Imagem 54" descr="noun_95055_cc.png">
                <a:extLst>
                  <a:ext uri="{FF2B5EF4-FFF2-40B4-BE49-F238E27FC236}">
                    <a16:creationId xmlns:a16="http://schemas.microsoft.com/office/drawing/2014/main" id="{45FB2F13-6D81-4D6E-9C87-F0ADA81676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rcRect b="13324"/>
              <a:stretch>
                <a:fillRect/>
              </a:stretch>
            </p:blipFill>
            <p:spPr>
              <a:xfrm>
                <a:off x="5155289" y="3690096"/>
                <a:ext cx="437123" cy="378882"/>
              </a:xfrm>
              <a:prstGeom prst="rect">
                <a:avLst/>
              </a:prstGeom>
            </p:spPr>
          </p:pic>
          <p:pic>
            <p:nvPicPr>
              <p:cNvPr id="56" name="Imagem 55">
                <a:extLst>
                  <a:ext uri="{FF2B5EF4-FFF2-40B4-BE49-F238E27FC236}">
                    <a16:creationId xmlns:a16="http://schemas.microsoft.com/office/drawing/2014/main" id="{FA6EE977-B078-4A56-92F6-45193C4087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72" r="11119" b="15069"/>
              <a:stretch/>
            </p:blipFill>
            <p:spPr>
              <a:xfrm>
                <a:off x="4551360" y="2795747"/>
                <a:ext cx="715078" cy="750615"/>
              </a:xfrm>
              <a:prstGeom prst="rect">
                <a:avLst/>
              </a:prstGeom>
            </p:spPr>
          </p:pic>
          <p:pic>
            <p:nvPicPr>
              <p:cNvPr id="57" name="Imagem 56">
                <a:extLst>
                  <a:ext uri="{FF2B5EF4-FFF2-40B4-BE49-F238E27FC236}">
                    <a16:creationId xmlns:a16="http://schemas.microsoft.com/office/drawing/2014/main" id="{3F8090E6-EDFF-470A-960A-A13F70F80B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72" r="11119" b="15069"/>
              <a:stretch/>
            </p:blipFill>
            <p:spPr>
              <a:xfrm>
                <a:off x="5165232" y="2795747"/>
                <a:ext cx="715078" cy="750615"/>
              </a:xfrm>
              <a:prstGeom prst="rect">
                <a:avLst/>
              </a:prstGeom>
            </p:spPr>
          </p:pic>
          <p:pic>
            <p:nvPicPr>
              <p:cNvPr id="58" name="Imagem 57" descr="noun_95055_cc.png">
                <a:extLst>
                  <a:ext uri="{FF2B5EF4-FFF2-40B4-BE49-F238E27FC236}">
                    <a16:creationId xmlns:a16="http://schemas.microsoft.com/office/drawing/2014/main" id="{ADE3BC0E-27B5-46D5-A317-EE804D5D43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rcRect b="13324"/>
              <a:stretch>
                <a:fillRect/>
              </a:stretch>
            </p:blipFill>
            <p:spPr>
              <a:xfrm>
                <a:off x="5121828" y="3414738"/>
                <a:ext cx="437123" cy="378882"/>
              </a:xfrm>
              <a:prstGeom prst="rect">
                <a:avLst/>
              </a:prstGeom>
            </p:spPr>
          </p:pic>
          <p:pic>
            <p:nvPicPr>
              <p:cNvPr id="113" name="Imagem 112" descr="noun_678710_cc.png">
                <a:extLst>
                  <a:ext uri="{FF2B5EF4-FFF2-40B4-BE49-F238E27FC236}">
                    <a16:creationId xmlns:a16="http://schemas.microsoft.com/office/drawing/2014/main" id="{7CB72F09-718E-4E37-99D4-454F2C2099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/>
              <a:srcRect l="13209" r="17441" b="17450"/>
              <a:stretch>
                <a:fillRect/>
              </a:stretch>
            </p:blipFill>
            <p:spPr>
              <a:xfrm>
                <a:off x="6365063" y="3639323"/>
                <a:ext cx="393636" cy="580038"/>
              </a:xfrm>
              <a:prstGeom prst="rect">
                <a:avLst/>
              </a:prstGeom>
            </p:spPr>
          </p:pic>
          <p:pic>
            <p:nvPicPr>
              <p:cNvPr id="114" name="Imagem 113" descr="noun_678710_cc.png">
                <a:extLst>
                  <a:ext uri="{FF2B5EF4-FFF2-40B4-BE49-F238E27FC236}">
                    <a16:creationId xmlns:a16="http://schemas.microsoft.com/office/drawing/2014/main" id="{E29B8048-A462-4E35-9DC8-495C2187C6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/>
              <a:srcRect l="13209" r="17441" b="17450"/>
              <a:stretch>
                <a:fillRect/>
              </a:stretch>
            </p:blipFill>
            <p:spPr>
              <a:xfrm>
                <a:off x="6674629" y="3639323"/>
                <a:ext cx="393636" cy="580038"/>
              </a:xfrm>
              <a:prstGeom prst="rect">
                <a:avLst/>
              </a:prstGeom>
            </p:spPr>
          </p:pic>
          <p:pic>
            <p:nvPicPr>
              <p:cNvPr id="88" name="Imagem 87">
                <a:extLst>
                  <a:ext uri="{FF2B5EF4-FFF2-40B4-BE49-F238E27FC236}">
                    <a16:creationId xmlns:a16="http://schemas.microsoft.com/office/drawing/2014/main" id="{EA712E91-6D56-4E87-ACB3-5F6C0519D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975"/>
              <a:stretch/>
            </p:blipFill>
            <p:spPr>
              <a:xfrm>
                <a:off x="5922379" y="2638505"/>
                <a:ext cx="430005" cy="352713"/>
              </a:xfrm>
              <a:prstGeom prst="rect">
                <a:avLst/>
              </a:prstGeom>
            </p:spPr>
          </p:pic>
          <p:pic>
            <p:nvPicPr>
              <p:cNvPr id="89" name="Imagem 88">
                <a:extLst>
                  <a:ext uri="{FF2B5EF4-FFF2-40B4-BE49-F238E27FC236}">
                    <a16:creationId xmlns:a16="http://schemas.microsoft.com/office/drawing/2014/main" id="{A0CA50F4-7179-4ED8-9CEA-9F2D8815BD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975"/>
              <a:stretch/>
            </p:blipFill>
            <p:spPr>
              <a:xfrm>
                <a:off x="6394197" y="2638505"/>
                <a:ext cx="430005" cy="352713"/>
              </a:xfrm>
              <a:prstGeom prst="rect">
                <a:avLst/>
              </a:prstGeom>
            </p:spPr>
          </p:pic>
          <p:pic>
            <p:nvPicPr>
              <p:cNvPr id="90" name="Imagem 89">
                <a:extLst>
                  <a:ext uri="{FF2B5EF4-FFF2-40B4-BE49-F238E27FC236}">
                    <a16:creationId xmlns:a16="http://schemas.microsoft.com/office/drawing/2014/main" id="{31FB94CD-CE57-45EB-BDE5-9406DDA9F4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975"/>
              <a:stretch/>
            </p:blipFill>
            <p:spPr>
              <a:xfrm>
                <a:off x="6183783" y="2858764"/>
                <a:ext cx="466718" cy="382827"/>
              </a:xfrm>
              <a:prstGeom prst="rect">
                <a:avLst/>
              </a:prstGeom>
            </p:spPr>
          </p:pic>
          <p:pic>
            <p:nvPicPr>
              <p:cNvPr id="91" name="Imagem 90">
                <a:extLst>
                  <a:ext uri="{FF2B5EF4-FFF2-40B4-BE49-F238E27FC236}">
                    <a16:creationId xmlns:a16="http://schemas.microsoft.com/office/drawing/2014/main" id="{8075469C-7F52-4E71-AC00-3283CF1EF9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975"/>
              <a:stretch/>
            </p:blipFill>
            <p:spPr>
              <a:xfrm>
                <a:off x="5264640" y="4396996"/>
                <a:ext cx="596767" cy="489500"/>
              </a:xfrm>
              <a:prstGeom prst="rect">
                <a:avLst/>
              </a:prstGeom>
            </p:spPr>
          </p:pic>
        </p:grp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C76315D0-C43E-4E36-8A54-E5B2CBB7F482}"/>
              </a:ext>
            </a:extLst>
          </p:cNvPr>
          <p:cNvGrpSpPr/>
          <p:nvPr/>
        </p:nvGrpSpPr>
        <p:grpSpPr>
          <a:xfrm>
            <a:off x="8481849" y="2581205"/>
            <a:ext cx="3256158" cy="4016011"/>
            <a:chOff x="8481849" y="2581205"/>
            <a:chExt cx="3256158" cy="4016011"/>
          </a:xfrm>
        </p:grpSpPr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9A011335-7AC0-42E2-B903-56ABB729521C}"/>
                </a:ext>
              </a:extLst>
            </p:cNvPr>
            <p:cNvSpPr/>
            <p:nvPr/>
          </p:nvSpPr>
          <p:spPr>
            <a:xfrm>
              <a:off x="8821970" y="5746910"/>
              <a:ext cx="234793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latin typeface="Univers Condensed Light" panose="020B0306020202040204" pitchFamily="34" charset="0"/>
                  <a:cs typeface="Kalinga" pitchFamily="34" charset="0"/>
                </a:rPr>
                <a:t>Z</a:t>
              </a:r>
              <a:r>
                <a:rPr lang="pt-BR" sz="2000" b="1" dirty="0">
                  <a:latin typeface="Univers Condensed Light" panose="020B0306020202040204" pitchFamily="34" charset="0"/>
                  <a:cs typeface="Kalinga" pitchFamily="34" charset="0"/>
                </a:rPr>
                <a:t>ONA USO SUSTENTÁVEL</a:t>
              </a:r>
            </a:p>
          </p:txBody>
        </p:sp>
        <p:sp>
          <p:nvSpPr>
            <p:cNvPr id="117" name="CaixaDeTexto 46">
              <a:extLst>
                <a:ext uri="{FF2B5EF4-FFF2-40B4-BE49-F238E27FC236}">
                  <a16:creationId xmlns:a16="http://schemas.microsoft.com/office/drawing/2014/main" id="{17593C27-C297-476B-9C24-E0386F43A8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4251" y="4952371"/>
              <a:ext cx="776175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altLang="pt-BR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nivers Condensed Light" panose="020B0306020202040204" pitchFamily="34" charset="0"/>
                  <a:cs typeface="Kalinga" pitchFamily="34" charset="0"/>
                </a:rPr>
                <a:t>Z </a:t>
              </a:r>
              <a:r>
                <a:rPr lang="pt-BR" altLang="pt-BR" sz="4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nivers Condensed Light" panose="020B0306020202040204" pitchFamily="34" charset="0"/>
                  <a:cs typeface="Kalinga" pitchFamily="34" charset="0"/>
                </a:rPr>
                <a:t>3</a:t>
              </a:r>
              <a:endParaRPr lang="pt-BR" altLang="pt-BR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nivers Condensed Light" panose="020B0306020202040204" pitchFamily="34" charset="0"/>
                <a:cs typeface="Kalinga" pitchFamily="34" charset="0"/>
              </a:endParaRPr>
            </a:p>
          </p:txBody>
        </p:sp>
        <p:sp>
          <p:nvSpPr>
            <p:cNvPr id="118" name="Retângulo 117">
              <a:extLst>
                <a:ext uri="{FF2B5EF4-FFF2-40B4-BE49-F238E27FC236}">
                  <a16:creationId xmlns:a16="http://schemas.microsoft.com/office/drawing/2014/main" id="{9EF389F9-2ACE-48B2-B00B-259FCCF6B6F2}"/>
                </a:ext>
              </a:extLst>
            </p:cNvPr>
            <p:cNvSpPr/>
            <p:nvPr/>
          </p:nvSpPr>
          <p:spPr>
            <a:xfrm>
              <a:off x="8497670" y="2591026"/>
              <a:ext cx="3148382" cy="4006190"/>
            </a:xfrm>
            <a:prstGeom prst="rect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Univers Condensed Light" panose="020B0306020202040204" pitchFamily="34" charset="0"/>
              </a:endParaRPr>
            </a:p>
          </p:txBody>
        </p:sp>
        <p:grpSp>
          <p:nvGrpSpPr>
            <p:cNvPr id="2" name="Agrupar 1">
              <a:extLst>
                <a:ext uri="{FF2B5EF4-FFF2-40B4-BE49-F238E27FC236}">
                  <a16:creationId xmlns:a16="http://schemas.microsoft.com/office/drawing/2014/main" id="{4C0F70E0-0BBF-4CC9-9C18-F8BA85C59695}"/>
                </a:ext>
              </a:extLst>
            </p:cNvPr>
            <p:cNvGrpSpPr/>
            <p:nvPr/>
          </p:nvGrpSpPr>
          <p:grpSpPr>
            <a:xfrm>
              <a:off x="8481849" y="2581205"/>
              <a:ext cx="3256158" cy="2364457"/>
              <a:chOff x="8481849" y="2581205"/>
              <a:chExt cx="3256158" cy="2364457"/>
            </a:xfrm>
          </p:grpSpPr>
          <p:pic>
            <p:nvPicPr>
              <p:cNvPr id="69" name="Imagem 68" descr="noun_21757_cc.png">
                <a:extLst>
                  <a:ext uri="{FF2B5EF4-FFF2-40B4-BE49-F238E27FC236}">
                    <a16:creationId xmlns:a16="http://schemas.microsoft.com/office/drawing/2014/main" id="{565D3129-8C57-4213-892B-63AA76076A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/>
              <a:srcRect b="13324"/>
              <a:stretch>
                <a:fillRect/>
              </a:stretch>
            </p:blipFill>
            <p:spPr>
              <a:xfrm>
                <a:off x="10690831" y="4362086"/>
                <a:ext cx="664615" cy="576064"/>
              </a:xfrm>
              <a:prstGeom prst="rect">
                <a:avLst/>
              </a:prstGeom>
            </p:spPr>
          </p:pic>
          <p:pic>
            <p:nvPicPr>
              <p:cNvPr id="70" name="Imagem 69" descr="noun_108793_cc.png">
                <a:extLst>
                  <a:ext uri="{FF2B5EF4-FFF2-40B4-BE49-F238E27FC236}">
                    <a16:creationId xmlns:a16="http://schemas.microsoft.com/office/drawing/2014/main" id="{82A1AD24-3CA2-4D38-A617-F9FC492152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rcRect b="13324"/>
              <a:stretch>
                <a:fillRect/>
              </a:stretch>
            </p:blipFill>
            <p:spPr>
              <a:xfrm>
                <a:off x="9902592" y="3654586"/>
                <a:ext cx="304028" cy="263520"/>
              </a:xfrm>
              <a:prstGeom prst="rect">
                <a:avLst/>
              </a:prstGeom>
            </p:spPr>
          </p:pic>
          <p:pic>
            <p:nvPicPr>
              <p:cNvPr id="71" name="Imagem 70" descr="noun_108793_cc.png">
                <a:extLst>
                  <a:ext uri="{FF2B5EF4-FFF2-40B4-BE49-F238E27FC236}">
                    <a16:creationId xmlns:a16="http://schemas.microsoft.com/office/drawing/2014/main" id="{6E2CE5E8-C70A-435E-9DF0-D5B54FA1BB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/>
              <a:srcRect b="13324"/>
              <a:stretch>
                <a:fillRect/>
              </a:stretch>
            </p:blipFill>
            <p:spPr>
              <a:xfrm>
                <a:off x="10178286" y="3134152"/>
                <a:ext cx="177350" cy="153720"/>
              </a:xfrm>
              <a:prstGeom prst="rect">
                <a:avLst/>
              </a:prstGeom>
            </p:spPr>
          </p:pic>
          <p:pic>
            <p:nvPicPr>
              <p:cNvPr id="72" name="Imagem 71" descr="noun_21757_cc.png">
                <a:extLst>
                  <a:ext uri="{FF2B5EF4-FFF2-40B4-BE49-F238E27FC236}">
                    <a16:creationId xmlns:a16="http://schemas.microsoft.com/office/drawing/2014/main" id="{45D86FB4-FF7E-4101-9CE1-6137CB1AF6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/>
              <a:srcRect b="13324"/>
              <a:stretch>
                <a:fillRect/>
              </a:stretch>
            </p:blipFill>
            <p:spPr>
              <a:xfrm>
                <a:off x="10348040" y="4369598"/>
                <a:ext cx="664615" cy="576064"/>
              </a:xfrm>
              <a:prstGeom prst="rect">
                <a:avLst/>
              </a:prstGeom>
            </p:spPr>
          </p:pic>
          <p:pic>
            <p:nvPicPr>
              <p:cNvPr id="73" name="Imagem 72" descr="noun_21757_cc.png">
                <a:extLst>
                  <a:ext uri="{FF2B5EF4-FFF2-40B4-BE49-F238E27FC236}">
                    <a16:creationId xmlns:a16="http://schemas.microsoft.com/office/drawing/2014/main" id="{EC8F59F6-D667-4531-9041-2750B410D5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/>
              <a:srcRect b="13324"/>
              <a:stretch>
                <a:fillRect/>
              </a:stretch>
            </p:blipFill>
            <p:spPr>
              <a:xfrm>
                <a:off x="10767308" y="3232767"/>
                <a:ext cx="359719" cy="311791"/>
              </a:xfrm>
              <a:prstGeom prst="rect">
                <a:avLst/>
              </a:prstGeom>
            </p:spPr>
          </p:pic>
          <p:pic>
            <p:nvPicPr>
              <p:cNvPr id="74" name="Imagem 73" descr="noun_58362.png">
                <a:extLst>
                  <a:ext uri="{FF2B5EF4-FFF2-40B4-BE49-F238E27FC236}">
                    <a16:creationId xmlns:a16="http://schemas.microsoft.com/office/drawing/2014/main" id="{3A633422-5B62-44B6-B496-EE4721DB97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/>
              <a:srcRect b="6656"/>
              <a:stretch>
                <a:fillRect/>
              </a:stretch>
            </p:blipFill>
            <p:spPr>
              <a:xfrm>
                <a:off x="8506765" y="4367990"/>
                <a:ext cx="720358" cy="504307"/>
              </a:xfrm>
              <a:prstGeom prst="rect">
                <a:avLst/>
              </a:prstGeom>
            </p:spPr>
          </p:pic>
          <p:pic>
            <p:nvPicPr>
              <p:cNvPr id="75" name="Imagem 74">
                <a:extLst>
                  <a:ext uri="{FF2B5EF4-FFF2-40B4-BE49-F238E27FC236}">
                    <a16:creationId xmlns:a16="http://schemas.microsoft.com/office/drawing/2014/main" id="{F00B6EF0-2D7A-4643-8897-C7EB74FDB8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5568"/>
              <a:stretch/>
            </p:blipFill>
            <p:spPr>
              <a:xfrm>
                <a:off x="8481849" y="3208276"/>
                <a:ext cx="695921" cy="587583"/>
              </a:xfrm>
              <a:prstGeom prst="rect">
                <a:avLst/>
              </a:prstGeom>
            </p:spPr>
          </p:pic>
          <p:pic>
            <p:nvPicPr>
              <p:cNvPr id="78" name="Imagem 77" descr="noun_678710_cc.png">
                <a:extLst>
                  <a:ext uri="{FF2B5EF4-FFF2-40B4-BE49-F238E27FC236}">
                    <a16:creationId xmlns:a16="http://schemas.microsoft.com/office/drawing/2014/main" id="{DACC0B89-3420-43DF-B0E6-EA2949768E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/>
              <a:srcRect l="13209" r="17441" b="17450"/>
              <a:stretch>
                <a:fillRect/>
              </a:stretch>
            </p:blipFill>
            <p:spPr>
              <a:xfrm>
                <a:off x="10086074" y="3391987"/>
                <a:ext cx="724776" cy="1067985"/>
              </a:xfrm>
              <a:prstGeom prst="rect">
                <a:avLst/>
              </a:prstGeom>
            </p:spPr>
          </p:pic>
          <p:pic>
            <p:nvPicPr>
              <p:cNvPr id="79" name="Imagem 78" descr="noun_678710_cc.png">
                <a:extLst>
                  <a:ext uri="{FF2B5EF4-FFF2-40B4-BE49-F238E27FC236}">
                    <a16:creationId xmlns:a16="http://schemas.microsoft.com/office/drawing/2014/main" id="{D0A6D342-9C04-481E-958F-878671AA77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/>
              <a:srcRect l="13209" r="17441" b="17450"/>
              <a:stretch>
                <a:fillRect/>
              </a:stretch>
            </p:blipFill>
            <p:spPr>
              <a:xfrm>
                <a:off x="10501284" y="3690999"/>
                <a:ext cx="521855" cy="768973"/>
              </a:xfrm>
              <a:prstGeom prst="rect">
                <a:avLst/>
              </a:prstGeom>
            </p:spPr>
          </p:pic>
          <p:pic>
            <p:nvPicPr>
              <p:cNvPr id="80" name="Imagem 79" descr="noun_21757_cc.png">
                <a:extLst>
                  <a:ext uri="{FF2B5EF4-FFF2-40B4-BE49-F238E27FC236}">
                    <a16:creationId xmlns:a16="http://schemas.microsoft.com/office/drawing/2014/main" id="{A41A64F8-BCE6-4A4B-83CC-067D88CB23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/>
              <a:srcRect b="13324"/>
              <a:stretch>
                <a:fillRect/>
              </a:stretch>
            </p:blipFill>
            <p:spPr>
              <a:xfrm>
                <a:off x="11093454" y="2997759"/>
                <a:ext cx="492153" cy="426580"/>
              </a:xfrm>
              <a:prstGeom prst="rect">
                <a:avLst/>
              </a:prstGeom>
            </p:spPr>
          </p:pic>
          <p:pic>
            <p:nvPicPr>
              <p:cNvPr id="81" name="Imagem 80" descr="noun_21757_cc.png">
                <a:extLst>
                  <a:ext uri="{FF2B5EF4-FFF2-40B4-BE49-F238E27FC236}">
                    <a16:creationId xmlns:a16="http://schemas.microsoft.com/office/drawing/2014/main" id="{AD59069B-3409-4A26-8906-0A633AD9B7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/>
              <a:srcRect b="13324"/>
              <a:stretch>
                <a:fillRect/>
              </a:stretch>
            </p:blipFill>
            <p:spPr>
              <a:xfrm>
                <a:off x="10935457" y="3395279"/>
                <a:ext cx="492153" cy="426580"/>
              </a:xfrm>
              <a:prstGeom prst="rect">
                <a:avLst/>
              </a:prstGeom>
            </p:spPr>
          </p:pic>
          <p:pic>
            <p:nvPicPr>
              <p:cNvPr id="66" name="Imagem 65" descr="noun_21757_cc.png">
                <a:extLst>
                  <a:ext uri="{FF2B5EF4-FFF2-40B4-BE49-F238E27FC236}">
                    <a16:creationId xmlns:a16="http://schemas.microsoft.com/office/drawing/2014/main" id="{B4C890E4-29C7-44C9-BCAC-DC83CDE8F6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/>
              <a:srcRect b="13324"/>
              <a:stretch>
                <a:fillRect/>
              </a:stretch>
            </p:blipFill>
            <p:spPr>
              <a:xfrm>
                <a:off x="10587401" y="3315243"/>
                <a:ext cx="664615" cy="576064"/>
              </a:xfrm>
              <a:prstGeom prst="rect">
                <a:avLst/>
              </a:prstGeom>
            </p:spPr>
          </p:pic>
          <p:pic>
            <p:nvPicPr>
              <p:cNvPr id="67" name="Imagem 66" descr="noun_21757_cc.png">
                <a:extLst>
                  <a:ext uri="{FF2B5EF4-FFF2-40B4-BE49-F238E27FC236}">
                    <a16:creationId xmlns:a16="http://schemas.microsoft.com/office/drawing/2014/main" id="{D2036AA6-4235-4DFC-BDC9-9E1DFBF101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/>
              <a:srcRect b="13324"/>
              <a:stretch>
                <a:fillRect/>
              </a:stretch>
            </p:blipFill>
            <p:spPr>
              <a:xfrm>
                <a:off x="11245854" y="3576879"/>
                <a:ext cx="492153" cy="426580"/>
              </a:xfrm>
              <a:prstGeom prst="rect">
                <a:avLst/>
              </a:prstGeom>
            </p:spPr>
          </p:pic>
          <p:pic>
            <p:nvPicPr>
              <p:cNvPr id="68" name="Imagem 67" descr="noun_21757_cc.png">
                <a:extLst>
                  <a:ext uri="{FF2B5EF4-FFF2-40B4-BE49-F238E27FC236}">
                    <a16:creationId xmlns:a16="http://schemas.microsoft.com/office/drawing/2014/main" id="{F1ECA1DA-C950-4C4D-89BA-1DA05ACE20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/>
              <a:srcRect b="13324"/>
              <a:stretch>
                <a:fillRect/>
              </a:stretch>
            </p:blipFill>
            <p:spPr>
              <a:xfrm>
                <a:off x="10901233" y="2652063"/>
                <a:ext cx="492153" cy="426580"/>
              </a:xfrm>
              <a:prstGeom prst="rect">
                <a:avLst/>
              </a:prstGeom>
            </p:spPr>
          </p:pic>
          <p:pic>
            <p:nvPicPr>
              <p:cNvPr id="120" name="Imagem 119">
                <a:extLst>
                  <a:ext uri="{FF2B5EF4-FFF2-40B4-BE49-F238E27FC236}">
                    <a16:creationId xmlns:a16="http://schemas.microsoft.com/office/drawing/2014/main" id="{574C193B-91AD-4836-A4CC-57D9C97CCB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975"/>
              <a:stretch/>
            </p:blipFill>
            <p:spPr>
              <a:xfrm>
                <a:off x="8506765" y="2581205"/>
                <a:ext cx="430005" cy="352713"/>
              </a:xfrm>
              <a:prstGeom prst="rect">
                <a:avLst/>
              </a:prstGeom>
            </p:spPr>
          </p:pic>
          <p:pic>
            <p:nvPicPr>
              <p:cNvPr id="121" name="Imagem 120">
                <a:extLst>
                  <a:ext uri="{FF2B5EF4-FFF2-40B4-BE49-F238E27FC236}">
                    <a16:creationId xmlns:a16="http://schemas.microsoft.com/office/drawing/2014/main" id="{405B0A37-FD74-4DA8-B8B8-9C3DE5046C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975"/>
              <a:stretch/>
            </p:blipFill>
            <p:spPr>
              <a:xfrm>
                <a:off x="8978583" y="2581205"/>
                <a:ext cx="430005" cy="352713"/>
              </a:xfrm>
              <a:prstGeom prst="rect">
                <a:avLst/>
              </a:prstGeom>
            </p:spPr>
          </p:pic>
          <p:pic>
            <p:nvPicPr>
              <p:cNvPr id="122" name="Imagem 121">
                <a:extLst>
                  <a:ext uri="{FF2B5EF4-FFF2-40B4-BE49-F238E27FC236}">
                    <a16:creationId xmlns:a16="http://schemas.microsoft.com/office/drawing/2014/main" id="{8EC7B3F4-A5D5-42AE-86D2-7E9015EB1E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975"/>
              <a:stretch/>
            </p:blipFill>
            <p:spPr>
              <a:xfrm>
                <a:off x="9450402" y="2581205"/>
                <a:ext cx="430005" cy="352713"/>
              </a:xfrm>
              <a:prstGeom prst="rect">
                <a:avLst/>
              </a:prstGeom>
            </p:spPr>
          </p:pic>
          <p:pic>
            <p:nvPicPr>
              <p:cNvPr id="123" name="Imagem 122">
                <a:extLst>
                  <a:ext uri="{FF2B5EF4-FFF2-40B4-BE49-F238E27FC236}">
                    <a16:creationId xmlns:a16="http://schemas.microsoft.com/office/drawing/2014/main" id="{1CF71715-5AF0-4A6C-96D5-EB907F0164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975"/>
              <a:stretch/>
            </p:blipFill>
            <p:spPr>
              <a:xfrm>
                <a:off x="8768169" y="2801464"/>
                <a:ext cx="466718" cy="382827"/>
              </a:xfrm>
              <a:prstGeom prst="rect">
                <a:avLst/>
              </a:prstGeom>
            </p:spPr>
          </p:pic>
          <p:pic>
            <p:nvPicPr>
              <p:cNvPr id="124" name="Imagem 123">
                <a:extLst>
                  <a:ext uri="{FF2B5EF4-FFF2-40B4-BE49-F238E27FC236}">
                    <a16:creationId xmlns:a16="http://schemas.microsoft.com/office/drawing/2014/main" id="{38869CD5-4CFE-4BAE-822F-89FD84AE47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975"/>
              <a:stretch/>
            </p:blipFill>
            <p:spPr>
              <a:xfrm>
                <a:off x="9239987" y="2801464"/>
                <a:ext cx="466718" cy="382827"/>
              </a:xfrm>
              <a:prstGeom prst="rect">
                <a:avLst/>
              </a:prstGeom>
            </p:spPr>
          </p:pic>
          <p:pic>
            <p:nvPicPr>
              <p:cNvPr id="125" name="Imagem 124">
                <a:extLst>
                  <a:ext uri="{FF2B5EF4-FFF2-40B4-BE49-F238E27FC236}">
                    <a16:creationId xmlns:a16="http://schemas.microsoft.com/office/drawing/2014/main" id="{479BF146-F7FC-4D32-B8BD-0519CEE2CD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975"/>
              <a:stretch/>
            </p:blipFill>
            <p:spPr>
              <a:xfrm>
                <a:off x="9711806" y="2801464"/>
                <a:ext cx="466718" cy="382827"/>
              </a:xfrm>
              <a:prstGeom prst="rect">
                <a:avLst/>
              </a:prstGeom>
            </p:spPr>
          </p:pic>
          <p:pic>
            <p:nvPicPr>
              <p:cNvPr id="126" name="Imagem 125">
                <a:extLst>
                  <a:ext uri="{FF2B5EF4-FFF2-40B4-BE49-F238E27FC236}">
                    <a16:creationId xmlns:a16="http://schemas.microsoft.com/office/drawing/2014/main" id="{C27465FD-E1B8-4D84-847B-60C03FB3B9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5568"/>
              <a:stretch/>
            </p:blipFill>
            <p:spPr>
              <a:xfrm>
                <a:off x="9002097" y="3198202"/>
                <a:ext cx="695921" cy="587583"/>
              </a:xfrm>
              <a:prstGeom prst="rect">
                <a:avLst/>
              </a:prstGeom>
            </p:spPr>
          </p:pic>
          <p:pic>
            <p:nvPicPr>
              <p:cNvPr id="127" name="Imagem 126" descr="noun_21757_cc.png">
                <a:extLst>
                  <a:ext uri="{FF2B5EF4-FFF2-40B4-BE49-F238E27FC236}">
                    <a16:creationId xmlns:a16="http://schemas.microsoft.com/office/drawing/2014/main" id="{D058A301-B59F-4BAF-8178-1B432579BF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/>
              <a:srcRect b="13324"/>
              <a:stretch>
                <a:fillRect/>
              </a:stretch>
            </p:blipFill>
            <p:spPr>
              <a:xfrm>
                <a:off x="10861688" y="3065630"/>
                <a:ext cx="330670" cy="286613"/>
              </a:xfrm>
              <a:prstGeom prst="rect">
                <a:avLst/>
              </a:prstGeom>
            </p:spPr>
          </p:pic>
          <p:pic>
            <p:nvPicPr>
              <p:cNvPr id="128" name="Imagem 127" descr="noun_21757_cc.png">
                <a:extLst>
                  <a:ext uri="{FF2B5EF4-FFF2-40B4-BE49-F238E27FC236}">
                    <a16:creationId xmlns:a16="http://schemas.microsoft.com/office/drawing/2014/main" id="{9EF76DB3-D8AE-42FD-B039-205E01A404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/>
              <a:srcRect b="13324"/>
              <a:stretch>
                <a:fillRect/>
              </a:stretch>
            </p:blipFill>
            <p:spPr>
              <a:xfrm>
                <a:off x="10729093" y="2832907"/>
                <a:ext cx="330670" cy="286613"/>
              </a:xfrm>
              <a:prstGeom prst="rect">
                <a:avLst/>
              </a:prstGeom>
            </p:spPr>
          </p:pic>
          <p:pic>
            <p:nvPicPr>
              <p:cNvPr id="129" name="Imagem 128" descr="noun_21757_cc.png">
                <a:extLst>
                  <a:ext uri="{FF2B5EF4-FFF2-40B4-BE49-F238E27FC236}">
                    <a16:creationId xmlns:a16="http://schemas.microsoft.com/office/drawing/2014/main" id="{93838C08-B7EB-4AA6-AD6E-F300D5ED23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/>
              <a:srcRect b="13324"/>
              <a:stretch>
                <a:fillRect/>
              </a:stretch>
            </p:blipFill>
            <p:spPr>
              <a:xfrm>
                <a:off x="10516263" y="3006273"/>
                <a:ext cx="492153" cy="426580"/>
              </a:xfrm>
              <a:prstGeom prst="rect">
                <a:avLst/>
              </a:prstGeom>
            </p:spPr>
          </p:pic>
          <p:pic>
            <p:nvPicPr>
              <p:cNvPr id="92" name="Imagem 91">
                <a:extLst>
                  <a:ext uri="{FF2B5EF4-FFF2-40B4-BE49-F238E27FC236}">
                    <a16:creationId xmlns:a16="http://schemas.microsoft.com/office/drawing/2014/main" id="{F986979C-D8A7-423E-9B45-572151CD6B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975"/>
              <a:stretch/>
            </p:blipFill>
            <p:spPr>
              <a:xfrm>
                <a:off x="9321008" y="4446595"/>
                <a:ext cx="596767" cy="489500"/>
              </a:xfrm>
              <a:prstGeom prst="rect">
                <a:avLst/>
              </a:prstGeom>
            </p:spPr>
          </p:pic>
          <p:pic>
            <p:nvPicPr>
              <p:cNvPr id="93" name="Imagem 92">
                <a:extLst>
                  <a:ext uri="{FF2B5EF4-FFF2-40B4-BE49-F238E27FC236}">
                    <a16:creationId xmlns:a16="http://schemas.microsoft.com/office/drawing/2014/main" id="{7C122791-95FC-45BE-ACA8-20FFDDA99A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975"/>
              <a:stretch/>
            </p:blipFill>
            <p:spPr>
              <a:xfrm>
                <a:off x="9654530" y="4446388"/>
                <a:ext cx="596767" cy="4895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3242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ei das Unidades de Conservação da Natureza completa 20 anos - Notícias -  Portal da Câmara dos Deputados">
            <a:extLst>
              <a:ext uri="{FF2B5EF4-FFF2-40B4-BE49-F238E27FC236}">
                <a16:creationId xmlns:a16="http://schemas.microsoft.com/office/drawing/2014/main" id="{2C2764FA-DAC6-4E0B-977C-8261D10DE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17995" cy="181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m 26" descr="MP_APAs3.png">
            <a:extLst>
              <a:ext uri="{FF2B5EF4-FFF2-40B4-BE49-F238E27FC236}">
                <a16:creationId xmlns:a16="http://schemas.microsoft.com/office/drawing/2014/main" id="{9F0ADF83-F2FE-4E30-8ED6-E750458BAB3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2918" t="31030" r="8798" b="35469"/>
          <a:stretch>
            <a:fillRect/>
          </a:stretch>
        </p:blipFill>
        <p:spPr bwMode="auto">
          <a:xfrm>
            <a:off x="6387574" y="4214959"/>
            <a:ext cx="368935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B0B909D3-F029-45B2-9A14-2C6ADDA058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6638" y="1766687"/>
            <a:ext cx="21609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rgbClr val="00B050"/>
                </a:solidFill>
                <a:latin typeface="Univers Condensed Light" panose="020B0306020202040204" pitchFamily="34" charset="0"/>
                <a:cs typeface="Kalinga" pitchFamily="34" charset="0"/>
              </a:rPr>
              <a:t>ÁREA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87710533-C719-4176-BDA9-9CA0C450158E}"/>
              </a:ext>
            </a:extLst>
          </p:cNvPr>
          <p:cNvSpPr/>
          <p:nvPr/>
        </p:nvSpPr>
        <p:spPr>
          <a:xfrm>
            <a:off x="6594944" y="2595610"/>
            <a:ext cx="36893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cap="all" dirty="0">
                <a:latin typeface="Univers Condensed Light" panose="020B0306020202040204" pitchFamily="34" charset="0"/>
                <a:cs typeface="Kalinga" pitchFamily="34" charset="0"/>
              </a:rPr>
              <a:t>Implantação de programas e projetos prioritários por terceiros</a:t>
            </a:r>
          </a:p>
        </p:txBody>
      </p:sp>
      <p:pic>
        <p:nvPicPr>
          <p:cNvPr id="23" name="Imagem 22" descr="noun_346050_cc.png">
            <a:extLst>
              <a:ext uri="{FF2B5EF4-FFF2-40B4-BE49-F238E27FC236}">
                <a16:creationId xmlns:a16="http://schemas.microsoft.com/office/drawing/2014/main" id="{23E4E54E-777E-40A7-985B-2D14B65FFBC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6300" t="3150" r="5501" b="19151"/>
          <a:stretch>
            <a:fillRect/>
          </a:stretch>
        </p:blipFill>
        <p:spPr>
          <a:xfrm>
            <a:off x="10002381" y="2595610"/>
            <a:ext cx="817297" cy="720000"/>
          </a:xfrm>
          <a:prstGeom prst="rect">
            <a:avLst/>
          </a:prstGeom>
        </p:spPr>
      </p:pic>
      <p:cxnSp>
        <p:nvCxnSpPr>
          <p:cNvPr id="26" name="Forma 43">
            <a:extLst>
              <a:ext uri="{FF2B5EF4-FFF2-40B4-BE49-F238E27FC236}">
                <a16:creationId xmlns:a16="http://schemas.microsoft.com/office/drawing/2014/main" id="{8A714D34-808F-434A-836B-3D5FA9C72C83}"/>
              </a:ext>
            </a:extLst>
          </p:cNvPr>
          <p:cNvCxnSpPr>
            <a:cxnSpLocks/>
            <a:stCxn id="21" idx="2"/>
            <a:endCxn id="22" idx="1"/>
          </p:cNvCxnSpPr>
          <p:nvPr/>
        </p:nvCxnSpPr>
        <p:spPr>
          <a:xfrm rot="16200000" flipH="1">
            <a:off x="5764686" y="2227017"/>
            <a:ext cx="582702" cy="1077813"/>
          </a:xfrm>
          <a:prstGeom prst="bentConnector2">
            <a:avLst/>
          </a:prstGeom>
          <a:ln w="38100">
            <a:solidFill>
              <a:srgbClr val="ED894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ângulo 26">
            <a:extLst>
              <a:ext uri="{FF2B5EF4-FFF2-40B4-BE49-F238E27FC236}">
                <a16:creationId xmlns:a16="http://schemas.microsoft.com/office/drawing/2014/main" id="{2B263321-D9BA-4D24-B626-71A6605BF15D}"/>
              </a:ext>
            </a:extLst>
          </p:cNvPr>
          <p:cNvSpPr/>
          <p:nvPr/>
        </p:nvSpPr>
        <p:spPr>
          <a:xfrm>
            <a:off x="9991212" y="1766687"/>
            <a:ext cx="2195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cap="all" dirty="0">
                <a:solidFill>
                  <a:srgbClr val="00B050"/>
                </a:solidFill>
                <a:latin typeface="Univers Condensed Light" panose="020B0306020202040204" pitchFamily="34" charset="0"/>
                <a:cs typeface="Kalinga" pitchFamily="34" charset="0"/>
              </a:rPr>
              <a:t>FLEXIVEL</a:t>
            </a:r>
          </a:p>
        </p:txBody>
      </p:sp>
      <p:cxnSp>
        <p:nvCxnSpPr>
          <p:cNvPr id="28" name="Forma 72">
            <a:extLst>
              <a:ext uri="{FF2B5EF4-FFF2-40B4-BE49-F238E27FC236}">
                <a16:creationId xmlns:a16="http://schemas.microsoft.com/office/drawing/2014/main" id="{4912330A-D213-409E-8BD1-93CB6D32CF90}"/>
              </a:ext>
            </a:extLst>
          </p:cNvPr>
          <p:cNvCxnSpPr>
            <a:stCxn id="21" idx="0"/>
            <a:endCxn id="27" idx="0"/>
          </p:cNvCxnSpPr>
          <p:nvPr/>
        </p:nvCxnSpPr>
        <p:spPr>
          <a:xfrm rot="5400000" flipH="1" flipV="1">
            <a:off x="8303105" y="-1019287"/>
            <a:ext cx="12700" cy="5571949"/>
          </a:xfrm>
          <a:prstGeom prst="bentConnector3">
            <a:avLst>
              <a:gd name="adj1" fmla="val 1800000"/>
            </a:avLst>
          </a:prstGeom>
          <a:ln w="38100">
            <a:solidFill>
              <a:srgbClr val="ED894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Agrupar 1">
            <a:extLst>
              <a:ext uri="{FF2B5EF4-FFF2-40B4-BE49-F238E27FC236}">
                <a16:creationId xmlns:a16="http://schemas.microsoft.com/office/drawing/2014/main" id="{1EBFE7A5-A884-48CD-A0ED-52872D8F7CF8}"/>
              </a:ext>
            </a:extLst>
          </p:cNvPr>
          <p:cNvGrpSpPr/>
          <p:nvPr/>
        </p:nvGrpSpPr>
        <p:grpSpPr>
          <a:xfrm>
            <a:off x="7035621" y="3518940"/>
            <a:ext cx="2807940" cy="2397347"/>
            <a:chOff x="7035621" y="3518940"/>
            <a:chExt cx="2807940" cy="2397347"/>
          </a:xfrm>
        </p:grpSpPr>
        <p:cxnSp>
          <p:nvCxnSpPr>
            <p:cNvPr id="24" name="Conector de seta reta 40">
              <a:extLst>
                <a:ext uri="{FF2B5EF4-FFF2-40B4-BE49-F238E27FC236}">
                  <a16:creationId xmlns:a16="http://schemas.microsoft.com/office/drawing/2014/main" id="{E487BE7B-EC9B-4FF5-9A28-3F8C08F33811}"/>
                </a:ext>
              </a:extLst>
            </p:cNvPr>
            <p:cNvCxnSpPr>
              <a:cxnSpLocks/>
              <a:stCxn id="22" idx="2"/>
              <a:endCxn id="32" idx="3"/>
            </p:cNvCxnSpPr>
            <p:nvPr/>
          </p:nvCxnSpPr>
          <p:spPr>
            <a:xfrm flipH="1">
              <a:off x="7839253" y="3518940"/>
              <a:ext cx="600367" cy="1203771"/>
            </a:xfrm>
            <a:prstGeom prst="straightConnector1">
              <a:avLst/>
            </a:prstGeom>
            <a:ln w="38100">
              <a:solidFill>
                <a:srgbClr val="ED894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de seta reta 41">
              <a:extLst>
                <a:ext uri="{FF2B5EF4-FFF2-40B4-BE49-F238E27FC236}">
                  <a16:creationId xmlns:a16="http://schemas.microsoft.com/office/drawing/2014/main" id="{BB2F542C-F1BE-4FDC-A4CC-375BA380D718}"/>
                </a:ext>
              </a:extLst>
            </p:cNvPr>
            <p:cNvCxnSpPr>
              <a:cxnSpLocks/>
              <a:stCxn id="22" idx="2"/>
              <a:endCxn id="33" idx="2"/>
            </p:cNvCxnSpPr>
            <p:nvPr/>
          </p:nvCxnSpPr>
          <p:spPr>
            <a:xfrm>
              <a:off x="8439620" y="3518940"/>
              <a:ext cx="763766" cy="1046138"/>
            </a:xfrm>
            <a:prstGeom prst="straightConnector1">
              <a:avLst/>
            </a:prstGeom>
            <a:ln w="38100">
              <a:solidFill>
                <a:srgbClr val="ED894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tângulo 67">
              <a:extLst>
                <a:ext uri="{FF2B5EF4-FFF2-40B4-BE49-F238E27FC236}">
                  <a16:creationId xmlns:a16="http://schemas.microsoft.com/office/drawing/2014/main" id="{1BAFF225-C060-45AD-A41F-E55BCC0113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59236" y="5154759"/>
              <a:ext cx="576263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2000" b="1" dirty="0">
                  <a:latin typeface="Univers Condensed Light" panose="020B0306020202040204" pitchFamily="34" charset="0"/>
                  <a:cs typeface="Kalinga" pitchFamily="34" charset="0"/>
                </a:rPr>
                <a:t>Z2</a:t>
              </a:r>
            </a:p>
          </p:txBody>
        </p:sp>
        <p:sp>
          <p:nvSpPr>
            <p:cNvPr id="30" name="Retângulo 68">
              <a:extLst>
                <a:ext uri="{FF2B5EF4-FFF2-40B4-BE49-F238E27FC236}">
                  <a16:creationId xmlns:a16="http://schemas.microsoft.com/office/drawing/2014/main" id="{EF639F43-2093-4876-92B1-C38DA441F7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67299" y="4683271"/>
              <a:ext cx="576262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2000" b="1">
                  <a:latin typeface="Univers Condensed Light" panose="020B0306020202040204" pitchFamily="34" charset="0"/>
                  <a:cs typeface="Kalinga" pitchFamily="34" charset="0"/>
                </a:rPr>
                <a:t>Z3</a:t>
              </a:r>
            </a:p>
          </p:txBody>
        </p:sp>
        <p:sp>
          <p:nvSpPr>
            <p:cNvPr id="31" name="Retângulo 67">
              <a:extLst>
                <a:ext uri="{FF2B5EF4-FFF2-40B4-BE49-F238E27FC236}">
                  <a16:creationId xmlns:a16="http://schemas.microsoft.com/office/drawing/2014/main" id="{DC2EB363-A89F-4AD3-B594-FC972541B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5621" y="5516237"/>
              <a:ext cx="576263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2000" b="1" dirty="0">
                  <a:latin typeface="Univers Condensed Light" panose="020B0306020202040204" pitchFamily="34" charset="0"/>
                  <a:cs typeface="Kalinga" pitchFamily="34" charset="0"/>
                </a:rPr>
                <a:t>Z1</a:t>
              </a:r>
            </a:p>
          </p:txBody>
        </p:sp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F61B07BC-41E2-4CD2-9D4F-DD8A5853B52F}"/>
                </a:ext>
              </a:extLst>
            </p:cNvPr>
            <p:cNvSpPr/>
            <p:nvPr/>
          </p:nvSpPr>
          <p:spPr>
            <a:xfrm>
              <a:off x="7725546" y="4722711"/>
              <a:ext cx="266225" cy="274320"/>
            </a:xfrm>
            <a:custGeom>
              <a:avLst/>
              <a:gdLst>
                <a:gd name="connsiteX0" fmla="*/ 1947 w 266225"/>
                <a:gd name="connsiteY0" fmla="*/ 81280 h 274320"/>
                <a:gd name="connsiteX1" fmla="*/ 52747 w 266225"/>
                <a:gd name="connsiteY1" fmla="*/ 30480 h 274320"/>
                <a:gd name="connsiteX2" fmla="*/ 83227 w 266225"/>
                <a:gd name="connsiteY2" fmla="*/ 20320 h 274320"/>
                <a:gd name="connsiteX3" fmla="*/ 113707 w 266225"/>
                <a:gd name="connsiteY3" fmla="*/ 0 h 274320"/>
                <a:gd name="connsiteX4" fmla="*/ 194987 w 266225"/>
                <a:gd name="connsiteY4" fmla="*/ 20320 h 274320"/>
                <a:gd name="connsiteX5" fmla="*/ 225467 w 266225"/>
                <a:gd name="connsiteY5" fmla="*/ 40640 h 274320"/>
                <a:gd name="connsiteX6" fmla="*/ 266107 w 266225"/>
                <a:gd name="connsiteY6" fmla="*/ 101600 h 274320"/>
                <a:gd name="connsiteX7" fmla="*/ 255947 w 266225"/>
                <a:gd name="connsiteY7" fmla="*/ 213360 h 274320"/>
                <a:gd name="connsiteX8" fmla="*/ 225467 w 266225"/>
                <a:gd name="connsiteY8" fmla="*/ 243840 h 274320"/>
                <a:gd name="connsiteX9" fmla="*/ 154347 w 266225"/>
                <a:gd name="connsiteY9" fmla="*/ 274320 h 274320"/>
                <a:gd name="connsiteX10" fmla="*/ 62907 w 266225"/>
                <a:gd name="connsiteY10" fmla="*/ 264160 h 274320"/>
                <a:gd name="connsiteX11" fmla="*/ 83227 w 266225"/>
                <a:gd name="connsiteY11" fmla="*/ 223520 h 274320"/>
                <a:gd name="connsiteX12" fmla="*/ 73067 w 266225"/>
                <a:gd name="connsiteY12" fmla="*/ 172720 h 274320"/>
                <a:gd name="connsiteX13" fmla="*/ 42587 w 266225"/>
                <a:gd name="connsiteY13" fmla="*/ 152400 h 274320"/>
                <a:gd name="connsiteX14" fmla="*/ 12107 w 266225"/>
                <a:gd name="connsiteY14" fmla="*/ 142240 h 274320"/>
                <a:gd name="connsiteX15" fmla="*/ 1947 w 266225"/>
                <a:gd name="connsiteY15" fmla="*/ 8128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225" h="274320">
                  <a:moveTo>
                    <a:pt x="1947" y="81280"/>
                  </a:moveTo>
                  <a:cubicBezTo>
                    <a:pt x="8720" y="62653"/>
                    <a:pt x="33589" y="44848"/>
                    <a:pt x="52747" y="30480"/>
                  </a:cubicBezTo>
                  <a:cubicBezTo>
                    <a:pt x="61315" y="24054"/>
                    <a:pt x="73648" y="25109"/>
                    <a:pt x="83227" y="20320"/>
                  </a:cubicBezTo>
                  <a:cubicBezTo>
                    <a:pt x="94149" y="14859"/>
                    <a:pt x="103547" y="6773"/>
                    <a:pt x="113707" y="0"/>
                  </a:cubicBezTo>
                  <a:cubicBezTo>
                    <a:pt x="133029" y="3864"/>
                    <a:pt x="174159" y="9906"/>
                    <a:pt x="194987" y="20320"/>
                  </a:cubicBezTo>
                  <a:cubicBezTo>
                    <a:pt x="205909" y="25781"/>
                    <a:pt x="215307" y="33867"/>
                    <a:pt x="225467" y="40640"/>
                  </a:cubicBezTo>
                  <a:cubicBezTo>
                    <a:pt x="239014" y="60960"/>
                    <a:pt x="268318" y="77279"/>
                    <a:pt x="266107" y="101600"/>
                  </a:cubicBezTo>
                  <a:cubicBezTo>
                    <a:pt x="262720" y="138853"/>
                    <a:pt x="266223" y="177392"/>
                    <a:pt x="255947" y="213360"/>
                  </a:cubicBezTo>
                  <a:cubicBezTo>
                    <a:pt x="252000" y="227176"/>
                    <a:pt x="237159" y="235489"/>
                    <a:pt x="225467" y="243840"/>
                  </a:cubicBezTo>
                  <a:cubicBezTo>
                    <a:pt x="203496" y="259533"/>
                    <a:pt x="179221" y="266029"/>
                    <a:pt x="154347" y="274320"/>
                  </a:cubicBezTo>
                  <a:lnTo>
                    <a:pt x="62907" y="264160"/>
                  </a:lnTo>
                  <a:cubicBezTo>
                    <a:pt x="50582" y="255357"/>
                    <a:pt x="81554" y="238573"/>
                    <a:pt x="83227" y="223520"/>
                  </a:cubicBezTo>
                  <a:cubicBezTo>
                    <a:pt x="85134" y="206357"/>
                    <a:pt x="81635" y="187713"/>
                    <a:pt x="73067" y="172720"/>
                  </a:cubicBezTo>
                  <a:cubicBezTo>
                    <a:pt x="67009" y="162118"/>
                    <a:pt x="53509" y="157861"/>
                    <a:pt x="42587" y="152400"/>
                  </a:cubicBezTo>
                  <a:cubicBezTo>
                    <a:pt x="33008" y="147611"/>
                    <a:pt x="18048" y="151151"/>
                    <a:pt x="12107" y="142240"/>
                  </a:cubicBezTo>
                  <a:cubicBezTo>
                    <a:pt x="7906" y="135939"/>
                    <a:pt x="-4826" y="99907"/>
                    <a:pt x="1947" y="81280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Univers Condensed Light" panose="020B0306020202040204" pitchFamily="34" charset="0"/>
              </a:endParaRPr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8BA63796-3B4F-470F-97DF-CB7C7FA3BE22}"/>
                </a:ext>
              </a:extLst>
            </p:cNvPr>
            <p:cNvSpPr/>
            <p:nvPr/>
          </p:nvSpPr>
          <p:spPr>
            <a:xfrm>
              <a:off x="9123853" y="4535768"/>
              <a:ext cx="216908" cy="183247"/>
            </a:xfrm>
            <a:custGeom>
              <a:avLst/>
              <a:gdLst>
                <a:gd name="connsiteX0" fmla="*/ 223520 w 304800"/>
                <a:gd name="connsiteY0" fmla="*/ 944 h 387024"/>
                <a:gd name="connsiteX1" fmla="*/ 172720 w 304800"/>
                <a:gd name="connsiteY1" fmla="*/ 21264 h 387024"/>
                <a:gd name="connsiteX2" fmla="*/ 111760 w 304800"/>
                <a:gd name="connsiteY2" fmla="*/ 61904 h 387024"/>
                <a:gd name="connsiteX3" fmla="*/ 50800 w 304800"/>
                <a:gd name="connsiteY3" fmla="*/ 112704 h 387024"/>
                <a:gd name="connsiteX4" fmla="*/ 10160 w 304800"/>
                <a:gd name="connsiteY4" fmla="*/ 173664 h 387024"/>
                <a:gd name="connsiteX5" fmla="*/ 0 w 304800"/>
                <a:gd name="connsiteY5" fmla="*/ 204144 h 387024"/>
                <a:gd name="connsiteX6" fmla="*/ 30480 w 304800"/>
                <a:gd name="connsiteY6" fmla="*/ 356544 h 387024"/>
                <a:gd name="connsiteX7" fmla="*/ 60960 w 304800"/>
                <a:gd name="connsiteY7" fmla="*/ 376864 h 387024"/>
                <a:gd name="connsiteX8" fmla="*/ 101600 w 304800"/>
                <a:gd name="connsiteY8" fmla="*/ 387024 h 387024"/>
                <a:gd name="connsiteX9" fmla="*/ 223520 w 304800"/>
                <a:gd name="connsiteY9" fmla="*/ 376864 h 387024"/>
                <a:gd name="connsiteX10" fmla="*/ 254000 w 304800"/>
                <a:gd name="connsiteY10" fmla="*/ 366704 h 387024"/>
                <a:gd name="connsiteX11" fmla="*/ 264160 w 304800"/>
                <a:gd name="connsiteY11" fmla="*/ 336224 h 387024"/>
                <a:gd name="connsiteX12" fmla="*/ 284480 w 304800"/>
                <a:gd name="connsiteY12" fmla="*/ 305744 h 387024"/>
                <a:gd name="connsiteX13" fmla="*/ 304800 w 304800"/>
                <a:gd name="connsiteY13" fmla="*/ 244784 h 387024"/>
                <a:gd name="connsiteX14" fmla="*/ 294640 w 304800"/>
                <a:gd name="connsiteY14" fmla="*/ 133024 h 387024"/>
                <a:gd name="connsiteX15" fmla="*/ 284480 w 304800"/>
                <a:gd name="connsiteY15" fmla="*/ 102544 h 387024"/>
                <a:gd name="connsiteX16" fmla="*/ 254000 w 304800"/>
                <a:gd name="connsiteY16" fmla="*/ 82224 h 387024"/>
                <a:gd name="connsiteX17" fmla="*/ 233680 w 304800"/>
                <a:gd name="connsiteY17" fmla="*/ 51744 h 387024"/>
                <a:gd name="connsiteX18" fmla="*/ 223520 w 304800"/>
                <a:gd name="connsiteY18" fmla="*/ 944 h 387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4800" h="387024">
                  <a:moveTo>
                    <a:pt x="223520" y="944"/>
                  </a:moveTo>
                  <a:cubicBezTo>
                    <a:pt x="213360" y="-4136"/>
                    <a:pt x="188731" y="12531"/>
                    <a:pt x="172720" y="21264"/>
                  </a:cubicBezTo>
                  <a:cubicBezTo>
                    <a:pt x="151280" y="32958"/>
                    <a:pt x="132080" y="48357"/>
                    <a:pt x="111760" y="61904"/>
                  </a:cubicBezTo>
                  <a:cubicBezTo>
                    <a:pt x="84667" y="79966"/>
                    <a:pt x="71862" y="85625"/>
                    <a:pt x="50800" y="112704"/>
                  </a:cubicBezTo>
                  <a:cubicBezTo>
                    <a:pt x="35807" y="131981"/>
                    <a:pt x="17883" y="150496"/>
                    <a:pt x="10160" y="173664"/>
                  </a:cubicBezTo>
                  <a:lnTo>
                    <a:pt x="0" y="204144"/>
                  </a:lnTo>
                  <a:cubicBezTo>
                    <a:pt x="4655" y="260008"/>
                    <a:pt x="-10509" y="315555"/>
                    <a:pt x="30480" y="356544"/>
                  </a:cubicBezTo>
                  <a:cubicBezTo>
                    <a:pt x="39114" y="365178"/>
                    <a:pt x="49737" y="372054"/>
                    <a:pt x="60960" y="376864"/>
                  </a:cubicBezTo>
                  <a:cubicBezTo>
                    <a:pt x="73795" y="382365"/>
                    <a:pt x="88053" y="383637"/>
                    <a:pt x="101600" y="387024"/>
                  </a:cubicBezTo>
                  <a:cubicBezTo>
                    <a:pt x="142240" y="383637"/>
                    <a:pt x="183097" y="382254"/>
                    <a:pt x="223520" y="376864"/>
                  </a:cubicBezTo>
                  <a:cubicBezTo>
                    <a:pt x="234136" y="375449"/>
                    <a:pt x="246427" y="374277"/>
                    <a:pt x="254000" y="366704"/>
                  </a:cubicBezTo>
                  <a:cubicBezTo>
                    <a:pt x="261573" y="359131"/>
                    <a:pt x="259371" y="345803"/>
                    <a:pt x="264160" y="336224"/>
                  </a:cubicBezTo>
                  <a:cubicBezTo>
                    <a:pt x="269621" y="325302"/>
                    <a:pt x="279521" y="316902"/>
                    <a:pt x="284480" y="305744"/>
                  </a:cubicBezTo>
                  <a:cubicBezTo>
                    <a:pt x="293179" y="286171"/>
                    <a:pt x="304800" y="244784"/>
                    <a:pt x="304800" y="244784"/>
                  </a:cubicBezTo>
                  <a:cubicBezTo>
                    <a:pt x="301413" y="207531"/>
                    <a:pt x="299930" y="170055"/>
                    <a:pt x="294640" y="133024"/>
                  </a:cubicBezTo>
                  <a:cubicBezTo>
                    <a:pt x="293125" y="122422"/>
                    <a:pt x="291170" y="110907"/>
                    <a:pt x="284480" y="102544"/>
                  </a:cubicBezTo>
                  <a:cubicBezTo>
                    <a:pt x="276852" y="93009"/>
                    <a:pt x="264160" y="88997"/>
                    <a:pt x="254000" y="82224"/>
                  </a:cubicBezTo>
                  <a:cubicBezTo>
                    <a:pt x="247227" y="72064"/>
                    <a:pt x="235687" y="63789"/>
                    <a:pt x="233680" y="51744"/>
                  </a:cubicBezTo>
                  <a:cubicBezTo>
                    <a:pt x="231919" y="41180"/>
                    <a:pt x="233680" y="6024"/>
                    <a:pt x="223520" y="944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Univers Condensed Light" panose="020B0306020202040204" pitchFamily="34" charset="0"/>
              </a:endParaRPr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52325107-8AD5-4159-9192-4AC8AAB3A5A0}"/>
                </a:ext>
              </a:extLst>
            </p:cNvPr>
            <p:cNvSpPr/>
            <p:nvPr/>
          </p:nvSpPr>
          <p:spPr>
            <a:xfrm>
              <a:off x="7818933" y="5216156"/>
              <a:ext cx="442110" cy="359995"/>
            </a:xfrm>
            <a:custGeom>
              <a:avLst/>
              <a:gdLst>
                <a:gd name="connsiteX0" fmla="*/ 416560 w 442110"/>
                <a:gd name="connsiteY0" fmla="*/ 14555 h 359995"/>
                <a:gd name="connsiteX1" fmla="*/ 121920 w 442110"/>
                <a:gd name="connsiteY1" fmla="*/ 14555 h 359995"/>
                <a:gd name="connsiteX2" fmla="*/ 91440 w 442110"/>
                <a:gd name="connsiteY2" fmla="*/ 24715 h 359995"/>
                <a:gd name="connsiteX3" fmla="*/ 60960 w 442110"/>
                <a:gd name="connsiteY3" fmla="*/ 55195 h 359995"/>
                <a:gd name="connsiteX4" fmla="*/ 30480 w 442110"/>
                <a:gd name="connsiteY4" fmla="*/ 75515 h 359995"/>
                <a:gd name="connsiteX5" fmla="*/ 20320 w 442110"/>
                <a:gd name="connsiteY5" fmla="*/ 105995 h 359995"/>
                <a:gd name="connsiteX6" fmla="*/ 0 w 442110"/>
                <a:gd name="connsiteY6" fmla="*/ 136475 h 359995"/>
                <a:gd name="connsiteX7" fmla="*/ 10160 w 442110"/>
                <a:gd name="connsiteY7" fmla="*/ 217755 h 359995"/>
                <a:gd name="connsiteX8" fmla="*/ 40640 w 442110"/>
                <a:gd name="connsiteY8" fmla="*/ 258395 h 359995"/>
                <a:gd name="connsiteX9" fmla="*/ 60960 w 442110"/>
                <a:gd name="connsiteY9" fmla="*/ 288875 h 359995"/>
                <a:gd name="connsiteX10" fmla="*/ 121920 w 442110"/>
                <a:gd name="connsiteY10" fmla="*/ 329515 h 359995"/>
                <a:gd name="connsiteX11" fmla="*/ 223520 w 442110"/>
                <a:gd name="connsiteY11" fmla="*/ 359995 h 359995"/>
                <a:gd name="connsiteX12" fmla="*/ 375920 w 442110"/>
                <a:gd name="connsiteY12" fmla="*/ 329515 h 359995"/>
                <a:gd name="connsiteX13" fmla="*/ 396240 w 442110"/>
                <a:gd name="connsiteY13" fmla="*/ 299035 h 359995"/>
                <a:gd name="connsiteX14" fmla="*/ 416560 w 442110"/>
                <a:gd name="connsiteY14" fmla="*/ 238075 h 359995"/>
                <a:gd name="connsiteX15" fmla="*/ 426720 w 442110"/>
                <a:gd name="connsiteY15" fmla="*/ 146635 h 359995"/>
                <a:gd name="connsiteX16" fmla="*/ 416560 w 442110"/>
                <a:gd name="connsiteY16" fmla="*/ 14555 h 359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2110" h="359995">
                  <a:moveTo>
                    <a:pt x="416560" y="14555"/>
                  </a:moveTo>
                  <a:cubicBezTo>
                    <a:pt x="365760" y="-7458"/>
                    <a:pt x="321302" y="-2060"/>
                    <a:pt x="121920" y="14555"/>
                  </a:cubicBezTo>
                  <a:cubicBezTo>
                    <a:pt x="111247" y="15444"/>
                    <a:pt x="101600" y="21328"/>
                    <a:pt x="91440" y="24715"/>
                  </a:cubicBezTo>
                  <a:cubicBezTo>
                    <a:pt x="81280" y="34875"/>
                    <a:pt x="71998" y="45997"/>
                    <a:pt x="60960" y="55195"/>
                  </a:cubicBezTo>
                  <a:cubicBezTo>
                    <a:pt x="51579" y="63012"/>
                    <a:pt x="38108" y="65980"/>
                    <a:pt x="30480" y="75515"/>
                  </a:cubicBezTo>
                  <a:cubicBezTo>
                    <a:pt x="23790" y="83878"/>
                    <a:pt x="25109" y="96416"/>
                    <a:pt x="20320" y="105995"/>
                  </a:cubicBezTo>
                  <a:cubicBezTo>
                    <a:pt x="14859" y="116917"/>
                    <a:pt x="6773" y="126315"/>
                    <a:pt x="0" y="136475"/>
                  </a:cubicBezTo>
                  <a:cubicBezTo>
                    <a:pt x="3387" y="163568"/>
                    <a:pt x="1526" y="191852"/>
                    <a:pt x="10160" y="217755"/>
                  </a:cubicBezTo>
                  <a:cubicBezTo>
                    <a:pt x="15515" y="233819"/>
                    <a:pt x="30798" y="244616"/>
                    <a:pt x="40640" y="258395"/>
                  </a:cubicBezTo>
                  <a:cubicBezTo>
                    <a:pt x="47737" y="268331"/>
                    <a:pt x="51770" y="280834"/>
                    <a:pt x="60960" y="288875"/>
                  </a:cubicBezTo>
                  <a:cubicBezTo>
                    <a:pt x="79339" y="304957"/>
                    <a:pt x="98752" y="321792"/>
                    <a:pt x="121920" y="329515"/>
                  </a:cubicBezTo>
                  <a:cubicBezTo>
                    <a:pt x="196127" y="354251"/>
                    <a:pt x="162100" y="344640"/>
                    <a:pt x="223520" y="359995"/>
                  </a:cubicBezTo>
                  <a:cubicBezTo>
                    <a:pt x="268197" y="355933"/>
                    <a:pt x="335091" y="363539"/>
                    <a:pt x="375920" y="329515"/>
                  </a:cubicBezTo>
                  <a:cubicBezTo>
                    <a:pt x="385301" y="321698"/>
                    <a:pt x="391281" y="310193"/>
                    <a:pt x="396240" y="299035"/>
                  </a:cubicBezTo>
                  <a:cubicBezTo>
                    <a:pt x="404939" y="279462"/>
                    <a:pt x="416560" y="238075"/>
                    <a:pt x="416560" y="238075"/>
                  </a:cubicBezTo>
                  <a:cubicBezTo>
                    <a:pt x="419947" y="207595"/>
                    <a:pt x="426720" y="177303"/>
                    <a:pt x="426720" y="146635"/>
                  </a:cubicBezTo>
                  <a:cubicBezTo>
                    <a:pt x="426720" y="109228"/>
                    <a:pt x="467360" y="36568"/>
                    <a:pt x="416560" y="14555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Univers Condensed Light" panose="020B0306020202040204" pitchFamily="34" charset="0"/>
              </a:endParaRPr>
            </a:p>
          </p:txBody>
        </p:sp>
        <p:cxnSp>
          <p:nvCxnSpPr>
            <p:cNvPr id="35" name="Conector de seta reta 41">
              <a:extLst>
                <a:ext uri="{FF2B5EF4-FFF2-40B4-BE49-F238E27FC236}">
                  <a16:creationId xmlns:a16="http://schemas.microsoft.com/office/drawing/2014/main" id="{BF8404A9-EA24-45E6-8A45-FAD17F8EA3A9}"/>
                </a:ext>
              </a:extLst>
            </p:cNvPr>
            <p:cNvCxnSpPr>
              <a:cxnSpLocks/>
              <a:stCxn id="22" idx="2"/>
              <a:endCxn id="34" idx="0"/>
            </p:cNvCxnSpPr>
            <p:nvPr/>
          </p:nvCxnSpPr>
          <p:spPr>
            <a:xfrm flipH="1">
              <a:off x="8235493" y="3518940"/>
              <a:ext cx="204127" cy="1711771"/>
            </a:xfrm>
            <a:prstGeom prst="straightConnector1">
              <a:avLst/>
            </a:prstGeom>
            <a:ln w="38100">
              <a:solidFill>
                <a:srgbClr val="ED894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4" name="Picture 2" descr="Conhecimento indígena, chave para projetos de restauração ecológica">
            <a:extLst>
              <a:ext uri="{FF2B5EF4-FFF2-40B4-BE49-F238E27FC236}">
                <a16:creationId xmlns:a16="http://schemas.microsoft.com/office/drawing/2014/main" id="{74A4BC19-5E1A-453B-ABDB-89913DF2B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7" r="7787"/>
          <a:stretch/>
        </p:blipFill>
        <p:spPr bwMode="auto">
          <a:xfrm>
            <a:off x="16306" y="2535070"/>
            <a:ext cx="2701689" cy="18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 Importancia do Levantamento fitossociologico - Software Mata Nativa 4">
            <a:extLst>
              <a:ext uri="{FF2B5EF4-FFF2-40B4-BE49-F238E27FC236}">
                <a16:creationId xmlns:a16="http://schemas.microsoft.com/office/drawing/2014/main" id="{F10244DD-B104-4CED-B158-FDD836ACAE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0" b="8681"/>
          <a:stretch/>
        </p:blipFill>
        <p:spPr bwMode="auto">
          <a:xfrm>
            <a:off x="-5860" y="5057999"/>
            <a:ext cx="2701689" cy="18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Elipse 35">
            <a:extLst>
              <a:ext uri="{FF2B5EF4-FFF2-40B4-BE49-F238E27FC236}">
                <a16:creationId xmlns:a16="http://schemas.microsoft.com/office/drawing/2014/main" id="{5198BD0B-178C-4143-93E6-D85933C61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6132" y="5495930"/>
            <a:ext cx="1800000" cy="1620000"/>
          </a:xfrm>
          <a:prstGeom prst="ellipse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Univers Condensed Light" panose="020B0306020202040204" pitchFamily="34" charset="0"/>
                <a:cs typeface="Kalinga" pitchFamily="34" charset="0"/>
              </a:rPr>
              <a:t>ÁREA EXPERIMENTAL</a:t>
            </a: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22CF5E8F-396D-4457-9E22-F60DBC897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0377" y="606032"/>
            <a:ext cx="1800000" cy="1620000"/>
          </a:xfrm>
          <a:prstGeom prst="ellipse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Univers Condensed Light" panose="020B0306020202040204" pitchFamily="34" charset="0"/>
                <a:cs typeface="Kalinga" pitchFamily="34" charset="0"/>
              </a:rPr>
              <a:t>POTENCIAL</a:t>
            </a:r>
          </a:p>
          <a:p>
            <a:pPr algn="ctr"/>
            <a:r>
              <a:rPr lang="pt-BR" sz="1400" b="1" dirty="0">
                <a:solidFill>
                  <a:schemeClr val="bg1"/>
                </a:solidFill>
                <a:latin typeface="Univers Condensed Light" panose="020B0306020202040204" pitchFamily="34" charset="0"/>
                <a:cs typeface="Kalinga" pitchFamily="34" charset="0"/>
              </a:rPr>
              <a:t>PARA USO PÚBLICO</a:t>
            </a: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CE96F3D9-6254-4570-9A51-BC344C599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0788" y="3050981"/>
            <a:ext cx="1800000" cy="1620000"/>
          </a:xfrm>
          <a:prstGeom prst="ellipse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Univers Condensed Light" panose="020B0306020202040204" pitchFamily="34" charset="0"/>
                <a:cs typeface="Kalinga" pitchFamily="34" charset="0"/>
              </a:rPr>
              <a:t>ÁREAS PRITORITÁRIAS PARA RECUPERAÇÃO</a:t>
            </a:r>
          </a:p>
        </p:txBody>
      </p:sp>
    </p:spTree>
    <p:extLst>
      <p:ext uri="{BB962C8B-B14F-4D97-AF65-F5344CB8AC3E}">
        <p14:creationId xmlns:p14="http://schemas.microsoft.com/office/powerpoint/2010/main" val="309792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25DDB59D-283E-4BA1-AF86-A5AD7B0E3F87}"/>
              </a:ext>
            </a:extLst>
          </p:cNvPr>
          <p:cNvSpPr txBox="1"/>
          <p:nvPr/>
        </p:nvSpPr>
        <p:spPr>
          <a:xfrm>
            <a:off x="225522" y="283167"/>
            <a:ext cx="117759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3600" b="1" i="0" u="none" strike="noStrike" dirty="0">
                <a:effectLst/>
                <a:latin typeface="Lucida Console" panose="020B0609040504020204" pitchFamily="49" charset="0"/>
              </a:rPr>
              <a:t>PROPOSTA DE PAUTA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15A9FC8-A7C8-4B68-820A-532A9D90000E}"/>
              </a:ext>
            </a:extLst>
          </p:cNvPr>
          <p:cNvSpPr txBox="1"/>
          <p:nvPr/>
        </p:nvSpPr>
        <p:spPr>
          <a:xfrm>
            <a:off x="1567543" y="1275801"/>
            <a:ext cx="10433958" cy="4938814"/>
          </a:xfrm>
          <a:prstGeom prst="rect">
            <a:avLst/>
          </a:prstGeom>
          <a:noFill/>
        </p:spPr>
        <p:txBody>
          <a:bodyPr vert="horz" lIns="121920" tIns="60960" rIns="121920" bIns="6096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1.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Etapas de Elaboração de Planos de Manejo;</a:t>
            </a:r>
          </a:p>
          <a:p>
            <a:pPr lvl="0" algn="r">
              <a:defRPr/>
            </a:pPr>
            <a:endParaRPr lang="pt-BR" sz="2800" b="1" dirty="0">
              <a:solidFill>
                <a:sysClr val="windowText" lastClr="000000"/>
              </a:solidFill>
              <a:latin typeface="Univers Condensed Light" panose="020B0306020202040204" pitchFamily="34" charset="0"/>
              <a:ea typeface="Segoe UI" pitchFamily="34" charset="0"/>
              <a:cs typeface="Segoe UI" pitchFamily="34" charset="0"/>
            </a:endParaRPr>
          </a:p>
          <a:p>
            <a:pPr lvl="0" algn="r">
              <a:defRPr/>
            </a:pPr>
            <a:r>
              <a:rPr lang="pt-BR" sz="3600" b="1" dirty="0">
                <a:solidFill>
                  <a:srgbClr val="00B0F0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2. </a:t>
            </a:r>
            <a:r>
              <a:rPr lang="pt-BR" sz="2800" b="1" dirty="0">
                <a:solidFill>
                  <a:sysClr val="windowText" lastClr="000000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Contribuições da 1</a:t>
            </a:r>
            <a:r>
              <a:rPr lang="pt-BR" sz="2800" b="1" dirty="0">
                <a:solidFill>
                  <a:sysClr val="windowText" lastClr="000000"/>
                </a:solidFill>
                <a:latin typeface="Univers Condensed Light" panose="020B0306020202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˚</a:t>
            </a:r>
            <a:r>
              <a:rPr lang="pt-BR" sz="2800" b="1" dirty="0">
                <a:solidFill>
                  <a:sysClr val="windowText" lastClr="000000"/>
                </a:solidFill>
                <a:latin typeface="Univers Condensed Light" panose="020B0306020202040204" pitchFamily="34" charset="0"/>
                <a:cs typeface="Segoe UI" pitchFamily="34" charset="0"/>
              </a:rPr>
              <a:t>reunião;</a:t>
            </a:r>
          </a:p>
          <a:p>
            <a:pPr lvl="0" algn="r">
              <a:defRPr/>
            </a:pPr>
            <a:endParaRPr lang="pt-BR" sz="2800" b="1" dirty="0">
              <a:solidFill>
                <a:sysClr val="windowText" lastClr="000000"/>
              </a:solidFill>
              <a:latin typeface="Univers Condensed Light" panose="020B0306020202040204" pitchFamily="34" charset="0"/>
              <a:cs typeface="Segoe UI" pitchFamily="34" charset="0"/>
            </a:endParaRPr>
          </a:p>
          <a:p>
            <a:pPr lvl="0" algn="r">
              <a:defRPr/>
            </a:pPr>
            <a:r>
              <a:rPr lang="pt-BR" sz="3600" b="1" dirty="0">
                <a:solidFill>
                  <a:srgbClr val="00B0F0"/>
                </a:solidFill>
                <a:latin typeface="Univers Condensed Light" panose="020B0306020202040204" pitchFamily="34" charset="0"/>
                <a:cs typeface="Segoe UI" pitchFamily="34" charset="0"/>
              </a:rPr>
              <a:t>3. </a:t>
            </a:r>
            <a:r>
              <a:rPr lang="pt-BR" sz="2800" b="1" dirty="0">
                <a:solidFill>
                  <a:sysClr val="windowText" lastClr="000000"/>
                </a:solidFill>
                <a:latin typeface="Univers Condensed Light" panose="020B0306020202040204" pitchFamily="34" charset="0"/>
                <a:cs typeface="Segoe UI" pitchFamily="34" charset="0"/>
              </a:rPr>
              <a:t>Retomando Conceitos;</a:t>
            </a:r>
          </a:p>
          <a:p>
            <a:pPr lvl="0" algn="r">
              <a:defRPr/>
            </a:pPr>
            <a:endParaRPr lang="pt-BR" sz="2800" b="1" dirty="0">
              <a:solidFill>
                <a:sysClr val="windowText" lastClr="000000"/>
              </a:solidFill>
              <a:latin typeface="Univers Condensed Light" panose="020B0306020202040204" pitchFamily="34" charset="0"/>
              <a:cs typeface="Segoe UI" pitchFamily="34" charset="0"/>
            </a:endParaRPr>
          </a:p>
          <a:p>
            <a:pPr lvl="0" algn="r">
              <a:defRPr/>
            </a:pPr>
            <a:r>
              <a:rPr lang="pt-BR" sz="3600" b="1" dirty="0">
                <a:solidFill>
                  <a:srgbClr val="00B0F0"/>
                </a:solidFill>
                <a:latin typeface="Univers Condensed Light" panose="020B0306020202040204" pitchFamily="34" charset="0"/>
                <a:cs typeface="Segoe UI" pitchFamily="34" charset="0"/>
              </a:rPr>
              <a:t>4. </a:t>
            </a:r>
            <a:r>
              <a:rPr lang="pt-BR" sz="2800" b="1" dirty="0">
                <a:solidFill>
                  <a:sysClr val="windowText" lastClr="000000"/>
                </a:solidFill>
                <a:latin typeface="Univers Condensed Light" panose="020B0306020202040204" pitchFamily="34" charset="0"/>
                <a:cs typeface="Segoe UI" pitchFamily="34" charset="0"/>
              </a:rPr>
              <a:t>Roteiro Metodológico;</a:t>
            </a:r>
          </a:p>
          <a:p>
            <a:pPr lvl="0" algn="r">
              <a:defRPr/>
            </a:pPr>
            <a:endParaRPr lang="pt-BR" sz="2800" b="1" dirty="0">
              <a:solidFill>
                <a:sysClr val="windowText" lastClr="000000"/>
              </a:solidFill>
              <a:latin typeface="Univers Condensed Light" panose="020B0306020202040204" pitchFamily="34" charset="0"/>
              <a:cs typeface="Segoe UI" pitchFamily="34" charset="0"/>
            </a:endParaRPr>
          </a:p>
          <a:p>
            <a:pPr lvl="0" algn="r">
              <a:defRPr/>
            </a:pPr>
            <a:r>
              <a:rPr lang="pt-BR" sz="3600" b="1" dirty="0">
                <a:solidFill>
                  <a:srgbClr val="00B0F0"/>
                </a:solidFill>
                <a:latin typeface="Univers Condensed Light" panose="020B0306020202040204" pitchFamily="34" charset="0"/>
                <a:cs typeface="Segoe UI" pitchFamily="34" charset="0"/>
              </a:rPr>
              <a:t>5. </a:t>
            </a:r>
            <a:r>
              <a:rPr lang="pt-BR" sz="2800" b="1" dirty="0">
                <a:solidFill>
                  <a:sysClr val="windowText" lastClr="000000"/>
                </a:solidFill>
                <a:latin typeface="Univers Condensed Light" panose="020B0306020202040204" pitchFamily="34" charset="0"/>
                <a:cs typeface="Segoe UI" pitchFamily="34" charset="0"/>
              </a:rPr>
              <a:t>Abertura para dúvidas;</a:t>
            </a:r>
          </a:p>
          <a:p>
            <a:pPr lvl="0" algn="r">
              <a:defRPr/>
            </a:pPr>
            <a:endParaRPr lang="pt-BR" sz="2800" b="1" dirty="0">
              <a:solidFill>
                <a:sysClr val="windowText" lastClr="000000"/>
              </a:solidFill>
              <a:latin typeface="Univers Condensed Light" panose="020B0306020202040204" pitchFamily="34" charset="0"/>
              <a:cs typeface="Segoe UI" pitchFamily="34" charset="0"/>
            </a:endParaRPr>
          </a:p>
          <a:p>
            <a:pPr lvl="0" algn="r">
              <a:defRPr/>
            </a:pPr>
            <a:r>
              <a:rPr lang="pt-BR" sz="3600" b="1" dirty="0">
                <a:solidFill>
                  <a:srgbClr val="00B0F0"/>
                </a:solidFill>
                <a:latin typeface="Univers Condensed Light" panose="020B0306020202040204" pitchFamily="34" charset="0"/>
                <a:cs typeface="Segoe UI" pitchFamily="34" charset="0"/>
              </a:rPr>
              <a:t>6. </a:t>
            </a:r>
            <a:r>
              <a:rPr lang="pt-BR" sz="2800" b="1" dirty="0">
                <a:solidFill>
                  <a:sysClr val="windowText" lastClr="000000"/>
                </a:solidFill>
                <a:latin typeface="Univers Condensed Light" panose="020B0306020202040204" pitchFamily="34" charset="0"/>
                <a:cs typeface="Segoe UI" pitchFamily="34" charset="0"/>
              </a:rPr>
              <a:t>Próximos Passos.</a:t>
            </a:r>
          </a:p>
        </p:txBody>
      </p:sp>
    </p:spTree>
    <p:extLst>
      <p:ext uri="{BB962C8B-B14F-4D97-AF65-F5344CB8AC3E}">
        <p14:creationId xmlns:p14="http://schemas.microsoft.com/office/powerpoint/2010/main" val="2143465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A58927AD-CF62-453B-B1AD-A0CDFCE253ED}"/>
              </a:ext>
            </a:extLst>
          </p:cNvPr>
          <p:cNvSpPr txBox="1"/>
          <p:nvPr/>
        </p:nvSpPr>
        <p:spPr>
          <a:xfrm>
            <a:off x="2294066" y="2228649"/>
            <a:ext cx="3240000" cy="2880000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pt-BR" sz="2800" b="1" i="0" dirty="0">
                <a:solidFill>
                  <a:srgbClr val="002060"/>
                </a:solidFill>
                <a:effectLst/>
                <a:latin typeface="Lucida Console" panose="020B0609040504020204" pitchFamily="49" charset="0"/>
              </a:rPr>
              <a:t>Estação Ecológica</a:t>
            </a: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519DA2A6-97FB-4181-876B-39F65C0836F3}"/>
              </a:ext>
            </a:extLst>
          </p:cNvPr>
          <p:cNvGrpSpPr/>
          <p:nvPr/>
        </p:nvGrpSpPr>
        <p:grpSpPr>
          <a:xfrm>
            <a:off x="-1234440" y="3922046"/>
            <a:ext cx="6642026" cy="5745480"/>
            <a:chOff x="-1234440" y="3922046"/>
            <a:chExt cx="6642026" cy="5745480"/>
          </a:xfrm>
        </p:grpSpPr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239C137F-FBD3-40C9-899B-66DA868C6EB7}"/>
                </a:ext>
              </a:extLst>
            </p:cNvPr>
            <p:cNvSpPr/>
            <p:nvPr/>
          </p:nvSpPr>
          <p:spPr>
            <a:xfrm>
              <a:off x="-1234440" y="3922046"/>
              <a:ext cx="5745480" cy="574548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A0B592E4-AE3E-41BC-A8F5-30F7CFA051CE}"/>
                </a:ext>
              </a:extLst>
            </p:cNvPr>
            <p:cNvSpPr/>
            <p:nvPr/>
          </p:nvSpPr>
          <p:spPr>
            <a:xfrm>
              <a:off x="467374" y="4585429"/>
              <a:ext cx="334263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pt-BR" sz="2800" b="1" dirty="0">
                  <a:solidFill>
                    <a:schemeClr val="bg1"/>
                  </a:solidFill>
                  <a:latin typeface="Univers Condensed Light" panose="020B0306020202040204" pitchFamily="34" charset="0"/>
                  <a:cs typeface="Kalinga" pitchFamily="34" charset="0"/>
                </a:rPr>
                <a:t>Uso Público</a:t>
              </a:r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89168802-8E1B-4E11-8C9A-B60E0D87D208}"/>
                </a:ext>
              </a:extLst>
            </p:cNvPr>
            <p:cNvSpPr/>
            <p:nvPr/>
          </p:nvSpPr>
          <p:spPr>
            <a:xfrm>
              <a:off x="467374" y="5126362"/>
              <a:ext cx="344669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pt-BR" sz="2800" b="1" dirty="0">
                  <a:solidFill>
                    <a:schemeClr val="bg1"/>
                  </a:solidFill>
                  <a:latin typeface="Univers Condensed Light" panose="020B0306020202040204" pitchFamily="34" charset="0"/>
                  <a:cs typeface="Kalinga" pitchFamily="34" charset="0"/>
                </a:rPr>
                <a:t>Administração</a:t>
              </a: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BE4EC517-CE92-4DEA-8225-951BA5299C51}"/>
                </a:ext>
              </a:extLst>
            </p:cNvPr>
            <p:cNvSpPr/>
            <p:nvPr/>
          </p:nvSpPr>
          <p:spPr>
            <a:xfrm>
              <a:off x="467374" y="5667295"/>
              <a:ext cx="334263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pt-BR" sz="2800" b="1" dirty="0">
                  <a:solidFill>
                    <a:schemeClr val="bg1"/>
                  </a:solidFill>
                  <a:latin typeface="Univers Condensed Light" panose="020B0306020202040204" pitchFamily="34" charset="0"/>
                  <a:cs typeface="Kalinga" pitchFamily="34" charset="0"/>
                </a:rPr>
                <a:t>Histórico Cultural</a:t>
              </a: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FAC95059-7D84-47E2-A317-1FB1AE5A8A3C}"/>
                </a:ext>
              </a:extLst>
            </p:cNvPr>
            <p:cNvSpPr/>
            <p:nvPr/>
          </p:nvSpPr>
          <p:spPr>
            <a:xfrm>
              <a:off x="467374" y="6208227"/>
              <a:ext cx="494021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pt-BR" sz="2800" b="1" dirty="0">
                  <a:solidFill>
                    <a:schemeClr val="bg1"/>
                  </a:solidFill>
                  <a:latin typeface="Univers Condensed Light" panose="020B0306020202040204" pitchFamily="34" charset="0"/>
                  <a:cs typeface="Kalinga" pitchFamily="34" charset="0"/>
                </a:rPr>
                <a:t>Interferência Experimental</a:t>
              </a:r>
            </a:p>
          </p:txBody>
        </p:sp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3BDEE683-C4F5-482B-A3A5-9F30104FC9BE}"/>
              </a:ext>
            </a:extLst>
          </p:cNvPr>
          <p:cNvSpPr txBox="1"/>
          <p:nvPr/>
        </p:nvSpPr>
        <p:spPr>
          <a:xfrm>
            <a:off x="1772006" y="1608569"/>
            <a:ext cx="1620000" cy="1440000"/>
          </a:xfrm>
          <a:prstGeom prst="ellipse">
            <a:avLst/>
          </a:prstGeom>
          <a:solidFill>
            <a:srgbClr val="0070C0"/>
          </a:solidFill>
          <a:ln w="76200">
            <a:solidFill>
              <a:srgbClr val="0070C0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pt-BR" sz="2000" b="1" i="0" dirty="0">
                <a:solidFill>
                  <a:schemeClr val="bg1"/>
                </a:solidFill>
                <a:effectLst/>
                <a:latin typeface="Univers Condensed Light" panose="020B0306020202040204" pitchFamily="34" charset="0"/>
              </a:rPr>
              <a:t>proteção integral</a:t>
            </a:r>
            <a:endParaRPr lang="pt-BR" sz="2000" dirty="0">
              <a:solidFill>
                <a:schemeClr val="bg1"/>
              </a:solidFill>
              <a:latin typeface="Univers Condensed Light" panose="020B030602020204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7B6F5C4-0A99-4333-8EEB-4F660B37BDE8}"/>
              </a:ext>
            </a:extLst>
          </p:cNvPr>
          <p:cNvSpPr txBox="1"/>
          <p:nvPr/>
        </p:nvSpPr>
        <p:spPr>
          <a:xfrm>
            <a:off x="1106726" y="2708147"/>
            <a:ext cx="1620000" cy="1440000"/>
          </a:xfrm>
          <a:prstGeom prst="ellipse">
            <a:avLst/>
          </a:prstGeom>
          <a:solidFill>
            <a:srgbClr val="0070C0"/>
          </a:solidFill>
          <a:ln w="76200">
            <a:solidFill>
              <a:srgbClr val="0070C0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pt-BR" sz="2000" b="1" i="0" dirty="0">
                <a:solidFill>
                  <a:schemeClr val="bg1"/>
                </a:solidFill>
                <a:effectLst/>
                <a:latin typeface="Univers Condensed Light" panose="020B0306020202040204" pitchFamily="34" charset="0"/>
              </a:rPr>
              <a:t>uso indireto</a:t>
            </a:r>
            <a:endParaRPr lang="pt-BR" sz="2000" dirty="0">
              <a:solidFill>
                <a:schemeClr val="bg1"/>
              </a:solidFill>
              <a:latin typeface="Univers Condensed Light" panose="020B030602020204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960CAC9-B548-4858-B82F-56BB7F720FDC}"/>
              </a:ext>
            </a:extLst>
          </p:cNvPr>
          <p:cNvSpPr txBox="1"/>
          <p:nvPr/>
        </p:nvSpPr>
        <p:spPr>
          <a:xfrm>
            <a:off x="208010" y="269064"/>
            <a:ext cx="117759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3600" b="1" i="0" dirty="0">
                <a:effectLst/>
                <a:latin typeface="Lucida Console" panose="020B0609040504020204" pitchFamily="49" charset="0"/>
              </a:rPr>
              <a:t>ÁREAS PREVISTAS PELO ROTEIRO METODOLÓGICO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52D4D5A-E6D3-4639-AB14-56008EB9DF7A}"/>
              </a:ext>
            </a:extLst>
          </p:cNvPr>
          <p:cNvSpPr txBox="1"/>
          <p:nvPr/>
        </p:nvSpPr>
        <p:spPr>
          <a:xfrm>
            <a:off x="8484626" y="1628336"/>
            <a:ext cx="3240000" cy="2880000"/>
          </a:xfrm>
          <a:prstGeom prst="ellipse">
            <a:avLst/>
          </a:prstGeom>
          <a:noFill/>
          <a:ln w="76200">
            <a:solidFill>
              <a:srgbClr val="ED8945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pt-BR" sz="2800" b="1" i="0" u="none" strike="noStrike" dirty="0">
                <a:solidFill>
                  <a:srgbClr val="ED8945"/>
                </a:solidFill>
                <a:effectLst/>
                <a:latin typeface="Lucida Console" panose="020B0609040504020204" pitchFamily="49" charset="0"/>
              </a:rPr>
              <a:t>Área de Proteção Ambiental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F5A899E-80F2-4DD4-90E3-A2A2A8148832}"/>
              </a:ext>
            </a:extLst>
          </p:cNvPr>
          <p:cNvSpPr txBox="1"/>
          <p:nvPr/>
        </p:nvSpPr>
        <p:spPr>
          <a:xfrm>
            <a:off x="7120312" y="2522813"/>
            <a:ext cx="1620000" cy="1440000"/>
          </a:xfrm>
          <a:prstGeom prst="ellipse">
            <a:avLst/>
          </a:prstGeom>
          <a:solidFill>
            <a:srgbClr val="F1A069"/>
          </a:solidFill>
          <a:ln w="76200">
            <a:solidFill>
              <a:srgbClr val="F1A069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pt-BR" sz="1600" b="1" i="0" dirty="0">
                <a:solidFill>
                  <a:schemeClr val="bg1"/>
                </a:solidFill>
                <a:effectLst/>
                <a:latin typeface="Univers Condensed Light" panose="020B0306020202040204" pitchFamily="34" charset="0"/>
              </a:rPr>
              <a:t>Uso Sustentável</a:t>
            </a:r>
            <a:endParaRPr lang="pt-BR" sz="1600" dirty="0">
              <a:solidFill>
                <a:schemeClr val="bg1"/>
              </a:solidFill>
              <a:latin typeface="Univers Condensed Light" panose="020B0306020202040204" pitchFamily="34" charset="0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C1174B94-4039-40CA-99E2-64821BE8D4ED}"/>
              </a:ext>
            </a:extLst>
          </p:cNvPr>
          <p:cNvGrpSpPr/>
          <p:nvPr/>
        </p:nvGrpSpPr>
        <p:grpSpPr>
          <a:xfrm>
            <a:off x="6126480" y="3840995"/>
            <a:ext cx="7831534" cy="5745480"/>
            <a:chOff x="6126480" y="3840995"/>
            <a:chExt cx="7831534" cy="5745480"/>
          </a:xfrm>
        </p:grpSpPr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91E05709-2ADA-4100-80E5-999D59BB9EBC}"/>
                </a:ext>
              </a:extLst>
            </p:cNvPr>
            <p:cNvSpPr/>
            <p:nvPr/>
          </p:nvSpPr>
          <p:spPr>
            <a:xfrm>
              <a:off x="8212534" y="3840995"/>
              <a:ext cx="5745480" cy="574548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558EBD4B-000D-48F7-9C6A-2822EA8AABA5}"/>
                </a:ext>
              </a:extLst>
            </p:cNvPr>
            <p:cNvSpPr/>
            <p:nvPr/>
          </p:nvSpPr>
          <p:spPr>
            <a:xfrm>
              <a:off x="6126480" y="4344448"/>
              <a:ext cx="3692134" cy="369213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8" name="Retângulo 17">
            <a:extLst>
              <a:ext uri="{FF2B5EF4-FFF2-40B4-BE49-F238E27FC236}">
                <a16:creationId xmlns:a16="http://schemas.microsoft.com/office/drawing/2014/main" id="{C77E9FE7-C9A1-42F3-93CF-FE6FB26BC2EF}"/>
              </a:ext>
            </a:extLst>
          </p:cNvPr>
          <p:cNvSpPr/>
          <p:nvPr/>
        </p:nvSpPr>
        <p:spPr>
          <a:xfrm>
            <a:off x="6777990" y="5586157"/>
            <a:ext cx="49979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latin typeface="Univers Condensed Light" panose="020B0306020202040204" pitchFamily="34" charset="0"/>
                <a:cs typeface="Kalinga" pitchFamily="34" charset="0"/>
              </a:rPr>
              <a:t>Á</a:t>
            </a:r>
            <a:r>
              <a:rPr lang="pt-BR" sz="2800" b="1" dirty="0" err="1">
                <a:solidFill>
                  <a:schemeClr val="bg1"/>
                </a:solidFill>
                <a:latin typeface="Univers Condensed Light" panose="020B0306020202040204" pitchFamily="34" charset="0"/>
                <a:cs typeface="Kalinga" pitchFamily="34" charset="0"/>
              </a:rPr>
              <a:t>rea</a:t>
            </a:r>
            <a:r>
              <a:rPr lang="pt-BR" sz="2800" b="1" dirty="0">
                <a:solidFill>
                  <a:schemeClr val="bg1"/>
                </a:solidFill>
                <a:latin typeface="Univers Condensed Light" panose="020B0306020202040204" pitchFamily="34" charset="0"/>
                <a:cs typeface="Kalinga" pitchFamily="34" charset="0"/>
              </a:rPr>
              <a:t> de Interesse Histórico Cultural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1ED7F63B-F7CB-499B-880D-600B3E88B28E}"/>
              </a:ext>
            </a:extLst>
          </p:cNvPr>
          <p:cNvSpPr/>
          <p:nvPr/>
        </p:nvSpPr>
        <p:spPr>
          <a:xfrm>
            <a:off x="6492053" y="5021177"/>
            <a:ext cx="53799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latin typeface="Univers Condensed Light" panose="020B0306020202040204" pitchFamily="34" charset="0"/>
                <a:cs typeface="Kalinga" pitchFamily="34" charset="0"/>
              </a:rPr>
              <a:t>Á</a:t>
            </a:r>
            <a:r>
              <a:rPr lang="pt-BR" sz="2800" b="1" dirty="0" err="1">
                <a:solidFill>
                  <a:schemeClr val="bg1"/>
                </a:solidFill>
                <a:latin typeface="Univers Condensed Light" panose="020B0306020202040204" pitchFamily="34" charset="0"/>
                <a:cs typeface="Kalinga" pitchFamily="34" charset="0"/>
              </a:rPr>
              <a:t>rea</a:t>
            </a:r>
            <a:r>
              <a:rPr lang="pt-BR" sz="2800" b="1" dirty="0">
                <a:solidFill>
                  <a:schemeClr val="bg1"/>
                </a:solidFill>
                <a:latin typeface="Univers Condensed Light" panose="020B0306020202040204" pitchFamily="34" charset="0"/>
                <a:cs typeface="Kalinga" pitchFamily="34" charset="0"/>
              </a:rPr>
              <a:t> de Interesse para a Recuperação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7CEAECF6-4181-4DCB-9FC5-1F8224607865}"/>
              </a:ext>
            </a:extLst>
          </p:cNvPr>
          <p:cNvSpPr/>
          <p:nvPr/>
        </p:nvSpPr>
        <p:spPr>
          <a:xfrm>
            <a:off x="6492053" y="6170159"/>
            <a:ext cx="53799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latin typeface="Univers Condensed Light" panose="020B0306020202040204" pitchFamily="34" charset="0"/>
                <a:cs typeface="Kalinga" pitchFamily="34" charset="0"/>
              </a:rPr>
              <a:t>Á</a:t>
            </a:r>
            <a:r>
              <a:rPr lang="pt-BR" sz="2800" b="1" dirty="0" err="1">
                <a:solidFill>
                  <a:schemeClr val="bg1"/>
                </a:solidFill>
                <a:latin typeface="Univers Condensed Light" panose="020B0306020202040204" pitchFamily="34" charset="0"/>
                <a:cs typeface="Kalinga" pitchFamily="34" charset="0"/>
              </a:rPr>
              <a:t>rea</a:t>
            </a:r>
            <a:r>
              <a:rPr lang="pt-BR" sz="2800" b="1" dirty="0">
                <a:solidFill>
                  <a:schemeClr val="bg1"/>
                </a:solidFill>
                <a:latin typeface="Univers Condensed Light" panose="020B0306020202040204" pitchFamily="34" charset="0"/>
                <a:cs typeface="Kalinga" pitchFamily="34" charset="0"/>
              </a:rPr>
              <a:t> de Interesse para a Conservação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04BC252-2AE1-4637-95BA-9FEF274F4F01}"/>
              </a:ext>
            </a:extLst>
          </p:cNvPr>
          <p:cNvSpPr txBox="1"/>
          <p:nvPr/>
        </p:nvSpPr>
        <p:spPr>
          <a:xfrm>
            <a:off x="7831252" y="3624448"/>
            <a:ext cx="1620000" cy="1440000"/>
          </a:xfrm>
          <a:prstGeom prst="ellipse">
            <a:avLst/>
          </a:prstGeom>
          <a:solidFill>
            <a:srgbClr val="F1A069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pt-BR" b="1" i="0" dirty="0">
                <a:solidFill>
                  <a:schemeClr val="bg1"/>
                </a:solidFill>
                <a:effectLst/>
                <a:latin typeface="Univers Condensed Light" panose="020B0306020202040204" pitchFamily="34" charset="0"/>
              </a:rPr>
              <a:t>uso direto</a:t>
            </a:r>
            <a:endParaRPr lang="pt-BR" dirty="0">
              <a:solidFill>
                <a:schemeClr val="bg1"/>
              </a:solidFill>
              <a:latin typeface="Univers Condensed Light" panose="020B0306020202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3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4638745E-594E-4D3C-A9D0-A91D976F71DF}"/>
              </a:ext>
            </a:extLst>
          </p:cNvPr>
          <p:cNvSpPr txBox="1"/>
          <p:nvPr/>
        </p:nvSpPr>
        <p:spPr>
          <a:xfrm>
            <a:off x="3171464" y="0"/>
            <a:ext cx="90205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latin typeface="Lucida Console" panose="020B0609040504020204" pitchFamily="49" charset="0"/>
              </a:rPr>
              <a:t>TIPOLOGIA DE PROGRAMAS DE GESTÃO</a:t>
            </a:r>
            <a:endParaRPr lang="en-US" sz="3200" b="1" dirty="0">
              <a:solidFill>
                <a:srgbClr val="C00000"/>
              </a:solidFill>
              <a:latin typeface="Lucida Console" panose="020B0609040504020204" pitchFamily="49" charset="0"/>
            </a:endParaRPr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F87E68FD-440D-4A05-8236-272C01944C26}"/>
              </a:ext>
            </a:extLst>
          </p:cNvPr>
          <p:cNvGrpSpPr/>
          <p:nvPr/>
        </p:nvGrpSpPr>
        <p:grpSpPr>
          <a:xfrm>
            <a:off x="-14392" y="1089346"/>
            <a:ext cx="1711206" cy="5594025"/>
            <a:chOff x="159088" y="1029154"/>
            <a:chExt cx="1711206" cy="5594025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8A273B05-F1DC-4E25-9B8F-7FFADB4D275B}"/>
                </a:ext>
              </a:extLst>
            </p:cNvPr>
            <p:cNvSpPr/>
            <p:nvPr/>
          </p:nvSpPr>
          <p:spPr>
            <a:xfrm>
              <a:off x="258691" y="3576191"/>
              <a:ext cx="1512000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pt-BR" sz="1600" b="1" dirty="0">
                  <a:latin typeface="Univers Condensed Light" panose="020B0306020202040204" pitchFamily="34" charset="0"/>
                </a:rPr>
                <a:t>Assegurar a conservação da diversidade biológica e as funções dos ecossistemas </a:t>
              </a:r>
              <a:r>
                <a:rPr lang="pt-BR" sz="1600" dirty="0">
                  <a:latin typeface="Univers Condensed Light" panose="020B0306020202040204" pitchFamily="34" charset="0"/>
                </a:rPr>
                <a:t>por meio de ações de recuperação ambiental e manejo sustentável dos recursos naturais.</a:t>
              </a:r>
            </a:p>
          </p:txBody>
        </p:sp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0EF7D5F9-F1CE-424D-983D-21122B630322}"/>
                </a:ext>
              </a:extLst>
            </p:cNvPr>
            <p:cNvSpPr/>
            <p:nvPr/>
          </p:nvSpPr>
          <p:spPr>
            <a:xfrm>
              <a:off x="159088" y="2049229"/>
              <a:ext cx="1711206" cy="1440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pt-BR" sz="1400" b="1" dirty="0">
                  <a:solidFill>
                    <a:schemeClr val="bg1"/>
                  </a:solidFill>
                  <a:latin typeface="Univers Condensed Light" panose="020B0306020202040204" pitchFamily="34" charset="0"/>
                </a:rPr>
                <a:t>Programa de</a:t>
              </a:r>
            </a:p>
            <a:p>
              <a:pPr lvl="0" algn="ctr"/>
              <a:r>
                <a:rPr lang="pt-BR" sz="1400" b="1" dirty="0">
                  <a:solidFill>
                    <a:schemeClr val="bg1"/>
                  </a:solidFill>
                  <a:latin typeface="Univers Condensed Light" panose="020B0306020202040204" pitchFamily="34" charset="0"/>
                </a:rPr>
                <a:t>Manejo e </a:t>
              </a:r>
            </a:p>
            <a:p>
              <a:pPr lvl="0" algn="ctr"/>
              <a:r>
                <a:rPr lang="pt-BR" sz="1400" b="1" dirty="0">
                  <a:solidFill>
                    <a:schemeClr val="bg1"/>
                  </a:solidFill>
                  <a:latin typeface="Univers Condensed Light" panose="020B0306020202040204" pitchFamily="34" charset="0"/>
                </a:rPr>
                <a:t>Recuperação</a:t>
              </a:r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5A9B3520-3FF5-4364-9D8C-6D8D84D33E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432"/>
            <a:stretch/>
          </p:blipFill>
          <p:spPr>
            <a:xfrm>
              <a:off x="433889" y="1029154"/>
              <a:ext cx="1161604" cy="982340"/>
            </a:xfrm>
            <a:prstGeom prst="rect">
              <a:avLst/>
            </a:prstGeom>
          </p:spPr>
        </p:pic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F68DC174-A582-454E-9C40-8B5BC6132C61}"/>
              </a:ext>
            </a:extLst>
          </p:cNvPr>
          <p:cNvGrpSpPr/>
          <p:nvPr/>
        </p:nvGrpSpPr>
        <p:grpSpPr>
          <a:xfrm>
            <a:off x="8378345" y="1096685"/>
            <a:ext cx="1717751" cy="5011949"/>
            <a:chOff x="10343792" y="1118787"/>
            <a:chExt cx="1717751" cy="5011949"/>
          </a:xfrm>
        </p:grpSpPr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847F56DC-B948-46D1-B025-CD283E96BDB5}"/>
                </a:ext>
              </a:extLst>
            </p:cNvPr>
            <p:cNvSpPr/>
            <p:nvPr/>
          </p:nvSpPr>
          <p:spPr>
            <a:xfrm>
              <a:off x="10343792" y="2140255"/>
              <a:ext cx="1717751" cy="144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1300" b="1" dirty="0">
                  <a:solidFill>
                    <a:schemeClr val="bg1"/>
                  </a:solidFill>
                  <a:latin typeface="Univers Condensed Light" panose="020B0306020202040204" pitchFamily="34" charset="0"/>
                </a:rPr>
                <a:t>Programa de Desenvolvimento Sustentável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FD055C79-8D35-4230-87BD-DCCD9F3E70F3}"/>
                </a:ext>
              </a:extLst>
            </p:cNvPr>
            <p:cNvSpPr txBox="1"/>
            <p:nvPr/>
          </p:nvSpPr>
          <p:spPr>
            <a:xfrm>
              <a:off x="10446667" y="3576191"/>
              <a:ext cx="1512000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pt-BR" sz="1600" dirty="0">
                  <a:latin typeface="Univers Condensed Light" panose="020B0306020202040204" pitchFamily="34" charset="0"/>
                </a:rPr>
                <a:t>Buscar </a:t>
              </a:r>
              <a:r>
                <a:rPr lang="pt-BR" sz="1600" b="1" dirty="0">
                  <a:latin typeface="Univers Condensed Light" panose="020B0306020202040204" pitchFamily="34" charset="0"/>
                </a:rPr>
                <a:t>alternativas sustentáveis</a:t>
              </a:r>
              <a:r>
                <a:rPr lang="pt-BR" sz="1600" dirty="0">
                  <a:latin typeface="Univers Condensed Light" panose="020B0306020202040204" pitchFamily="34" charset="0"/>
                </a:rPr>
                <a:t> mediante o incentivo e a difusão de ações compatíveis com o atributo e com as demandas socioeconômicas da população.</a:t>
              </a:r>
            </a:p>
          </p:txBody>
        </p:sp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9A20C43A-E3E9-4134-88B6-898D3C58B8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46" t="5185" r="10708" b="20411"/>
            <a:stretch/>
          </p:blipFill>
          <p:spPr>
            <a:xfrm>
              <a:off x="10777158" y="1118787"/>
              <a:ext cx="851018" cy="803074"/>
            </a:xfrm>
            <a:prstGeom prst="rect">
              <a:avLst/>
            </a:prstGeom>
          </p:spPr>
        </p:pic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F96D7FE4-97B1-4DD8-884C-82B8C668C697}"/>
              </a:ext>
            </a:extLst>
          </p:cNvPr>
          <p:cNvGrpSpPr/>
          <p:nvPr/>
        </p:nvGrpSpPr>
        <p:grpSpPr>
          <a:xfrm>
            <a:off x="2082156" y="1118787"/>
            <a:ext cx="1711206" cy="5014684"/>
            <a:chOff x="2206648" y="1118787"/>
            <a:chExt cx="1711206" cy="5014684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FF97079E-E74B-43D3-B8FE-44D576C2A734}"/>
                </a:ext>
              </a:extLst>
            </p:cNvPr>
            <p:cNvSpPr/>
            <p:nvPr/>
          </p:nvSpPr>
          <p:spPr>
            <a:xfrm>
              <a:off x="2306251" y="3578926"/>
              <a:ext cx="1512000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pt-BR" sz="1600" dirty="0">
                  <a:latin typeface="Univers Condensed Light" panose="020B0306020202040204" pitchFamily="34" charset="0"/>
                </a:rPr>
                <a:t>Estabelecer por meio das relações entre os diversos atores do território, </a:t>
              </a:r>
              <a:r>
                <a:rPr lang="pt-BR" sz="1600" b="1" dirty="0">
                  <a:latin typeface="Univers Condensed Light" panose="020B0306020202040204" pitchFamily="34" charset="0"/>
                </a:rPr>
                <a:t>os pactos sociais necessários para garantir o objetivo superior </a:t>
              </a:r>
              <a:r>
                <a:rPr lang="pt-BR" sz="1600" dirty="0">
                  <a:latin typeface="Univers Condensed Light" panose="020B0306020202040204" pitchFamily="34" charset="0"/>
                </a:rPr>
                <a:t>da UC.</a:t>
              </a:r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53B96A72-96E4-4633-ABEE-797BD88C0D71}"/>
                </a:ext>
              </a:extLst>
            </p:cNvPr>
            <p:cNvSpPr/>
            <p:nvPr/>
          </p:nvSpPr>
          <p:spPr>
            <a:xfrm>
              <a:off x="2206648" y="2087968"/>
              <a:ext cx="1711206" cy="144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Univers Condensed Light" panose="020B0306020202040204" pitchFamily="34" charset="0"/>
                </a:rPr>
                <a:t>Programa de Interação Socioambiental</a:t>
              </a:r>
            </a:p>
          </p:txBody>
        </p:sp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43C63638-DB17-41F1-821A-5593D87DF8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0" t="7407" r="6766" b="20080"/>
            <a:stretch/>
          </p:blipFill>
          <p:spPr>
            <a:xfrm>
              <a:off x="2572390" y="1118787"/>
              <a:ext cx="979722" cy="808544"/>
            </a:xfrm>
            <a:prstGeom prst="rect">
              <a:avLst/>
            </a:prstGeom>
          </p:spPr>
        </p:pic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70D8555E-97C9-4801-8DDC-3915906AE581}"/>
              </a:ext>
            </a:extLst>
          </p:cNvPr>
          <p:cNvGrpSpPr/>
          <p:nvPr/>
        </p:nvGrpSpPr>
        <p:grpSpPr>
          <a:xfrm>
            <a:off x="4178704" y="1096685"/>
            <a:ext cx="1711206" cy="3640035"/>
            <a:chOff x="5230694" y="1013374"/>
            <a:chExt cx="1711206" cy="3640035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8D97873E-FCE2-4535-B97C-3C3FB56F095B}"/>
                </a:ext>
              </a:extLst>
            </p:cNvPr>
            <p:cNvSpPr/>
            <p:nvPr/>
          </p:nvSpPr>
          <p:spPr>
            <a:xfrm>
              <a:off x="5330297" y="3576191"/>
              <a:ext cx="15120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pt-BR" sz="1600" b="1" dirty="0">
                  <a:latin typeface="Univers Condensed Light" panose="020B0306020202040204" pitchFamily="34" charset="0"/>
                </a:rPr>
                <a:t>Garantir a integridade</a:t>
              </a:r>
              <a:r>
                <a:rPr lang="pt-BR" sz="1600" dirty="0">
                  <a:latin typeface="Univers Condensed Light" panose="020B0306020202040204" pitchFamily="34" charset="0"/>
                </a:rPr>
                <a:t> física, biológica e cultural da unidade. </a:t>
              </a:r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8DEE7702-15C4-456B-B3A8-504AE5EBD54F}"/>
                </a:ext>
              </a:extLst>
            </p:cNvPr>
            <p:cNvSpPr/>
            <p:nvPr/>
          </p:nvSpPr>
          <p:spPr>
            <a:xfrm>
              <a:off x="5230694" y="2085233"/>
              <a:ext cx="1711206" cy="144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Univers Condensed Light" panose="020B0306020202040204" pitchFamily="34" charset="0"/>
                </a:rPr>
                <a:t>Programa de Proteção e Fiscalização</a:t>
              </a:r>
            </a:p>
          </p:txBody>
        </p:sp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5C92A54C-BD48-4A88-B2DB-630690F973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889"/>
            <a:stretch/>
          </p:blipFill>
          <p:spPr>
            <a:xfrm flipH="1">
              <a:off x="5497581" y="1013374"/>
              <a:ext cx="1177433" cy="1013900"/>
            </a:xfrm>
            <a:prstGeom prst="rect">
              <a:avLst/>
            </a:prstGeom>
          </p:spPr>
        </p:pic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F1C74062-0639-4DA4-BAB6-F39CFF0FBEEB}"/>
              </a:ext>
            </a:extLst>
          </p:cNvPr>
          <p:cNvGrpSpPr/>
          <p:nvPr/>
        </p:nvGrpSpPr>
        <p:grpSpPr>
          <a:xfrm>
            <a:off x="6275252" y="1096685"/>
            <a:ext cx="1717751" cy="4049166"/>
            <a:chOff x="7800227" y="1096685"/>
            <a:chExt cx="1717751" cy="4049166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262414EE-819F-472C-8858-8AFBA41ADE36}"/>
                </a:ext>
              </a:extLst>
            </p:cNvPr>
            <p:cNvSpPr/>
            <p:nvPr/>
          </p:nvSpPr>
          <p:spPr>
            <a:xfrm>
              <a:off x="7903102" y="3576191"/>
              <a:ext cx="151200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pt-BR" sz="1600" b="1" dirty="0">
                  <a:latin typeface="Univers Condensed Light" panose="020B0306020202040204" pitchFamily="34" charset="0"/>
                </a:rPr>
                <a:t>Produzir e difundir conhecimentos </a:t>
              </a:r>
              <a:r>
                <a:rPr lang="pt-BR" sz="1600" dirty="0">
                  <a:latin typeface="Univers Condensed Light" panose="020B0306020202040204" pitchFamily="34" charset="0"/>
                </a:rPr>
                <a:t>que auxiliem a gestão da UC em suas diversas ações.</a:t>
              </a:r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3570676C-FFB3-40B9-8F5A-EEBC891146C6}"/>
                </a:ext>
              </a:extLst>
            </p:cNvPr>
            <p:cNvSpPr/>
            <p:nvPr/>
          </p:nvSpPr>
          <p:spPr>
            <a:xfrm>
              <a:off x="7800227" y="2140255"/>
              <a:ext cx="1717751" cy="1440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Univers Condensed Light" panose="020B0306020202040204" pitchFamily="34" charset="0"/>
                </a:rPr>
                <a:t>Programa de Pesquisa e Monitoramento</a:t>
              </a:r>
            </a:p>
          </p:txBody>
        </p:sp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C98D9F26-A1BE-4CE2-8485-4D34014D47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19"/>
            <a:stretch/>
          </p:blipFill>
          <p:spPr>
            <a:xfrm flipH="1">
              <a:off x="8169241" y="1096685"/>
              <a:ext cx="979722" cy="847278"/>
            </a:xfrm>
            <a:prstGeom prst="rect">
              <a:avLst/>
            </a:prstGeom>
          </p:spPr>
        </p:pic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A86549FC-9EEA-4651-9A8C-2E1F7ACD4A70}"/>
              </a:ext>
            </a:extLst>
          </p:cNvPr>
          <p:cNvGrpSpPr/>
          <p:nvPr/>
        </p:nvGrpSpPr>
        <p:grpSpPr>
          <a:xfrm>
            <a:off x="10481437" y="1089346"/>
            <a:ext cx="1710000" cy="5341828"/>
            <a:chOff x="12145292" y="1096685"/>
            <a:chExt cx="1710000" cy="5341828"/>
          </a:xfrm>
        </p:grpSpPr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7D9BAB84-DEA5-41D6-A51F-8C7C60A572E2}"/>
                </a:ext>
              </a:extLst>
            </p:cNvPr>
            <p:cNvSpPr/>
            <p:nvPr/>
          </p:nvSpPr>
          <p:spPr>
            <a:xfrm>
              <a:off x="12244292" y="3576191"/>
              <a:ext cx="1512000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pt-BR" sz="1600" b="1" dirty="0">
                  <a:latin typeface="Univers Condensed Light" panose="020B0306020202040204" pitchFamily="34" charset="0"/>
                </a:rPr>
                <a:t>Oferecer  à sociedade o uso público adequado</a:t>
              </a:r>
              <a:r>
                <a:rPr lang="pt-BR" sz="1600" dirty="0">
                  <a:latin typeface="Univers Condensed Light" panose="020B0306020202040204" pitchFamily="34" charset="0"/>
                </a:rPr>
                <a:t>, garantindo qualidade e segurança nas atividades dirigidas ou livres que ocorrem no interior da UC.</a:t>
              </a:r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3D75A981-1D15-4E50-AD73-E1E46BE8B067}"/>
                </a:ext>
              </a:extLst>
            </p:cNvPr>
            <p:cNvSpPr/>
            <p:nvPr/>
          </p:nvSpPr>
          <p:spPr>
            <a:xfrm>
              <a:off x="12145292" y="2140255"/>
              <a:ext cx="1710000" cy="1440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Univers Condensed Light" panose="020B0306020202040204" pitchFamily="34" charset="0"/>
                </a:rPr>
                <a:t>Programa de</a:t>
              </a:r>
            </a:p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Univers Condensed Light" panose="020B0306020202040204" pitchFamily="34" charset="0"/>
                </a:rPr>
                <a:t>Uso Público</a:t>
              </a:r>
            </a:p>
          </p:txBody>
        </p:sp>
        <p:pic>
          <p:nvPicPr>
            <p:cNvPr id="29" name="Imagem 28" descr="noun_562.png">
              <a:extLst>
                <a:ext uri="{FF2B5EF4-FFF2-40B4-BE49-F238E27FC236}">
                  <a16:creationId xmlns:a16="http://schemas.microsoft.com/office/drawing/2014/main" id="{5EE7D022-98C0-4CBF-B3C5-514BF4FA1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rgbClr val="7030A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2574783" y="1096685"/>
              <a:ext cx="851018" cy="851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7277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5356A272-AC1D-4400-B0E7-872066581FD2}"/>
              </a:ext>
            </a:extLst>
          </p:cNvPr>
          <p:cNvGrpSpPr/>
          <p:nvPr/>
        </p:nvGrpSpPr>
        <p:grpSpPr>
          <a:xfrm>
            <a:off x="330202" y="273957"/>
            <a:ext cx="11531597" cy="2661557"/>
            <a:chOff x="420916" y="273957"/>
            <a:chExt cx="11531597" cy="2661557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78D41F71-D347-454C-A80C-36B302059A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916" y="273957"/>
              <a:ext cx="2656114" cy="2656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301524AA-2400-4C5B-AB7F-281A1EC6F0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153"/>
            <a:stretch/>
          </p:blipFill>
          <p:spPr>
            <a:xfrm>
              <a:off x="6337904" y="273957"/>
              <a:ext cx="2656114" cy="2661557"/>
            </a:xfrm>
            <a:prstGeom prst="rect">
              <a:avLst/>
            </a:prstGeom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D9BFE0EB-A0C7-45AB-AD58-7AE161F613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77" r="12577"/>
            <a:stretch/>
          </p:blipFill>
          <p:spPr>
            <a:xfrm>
              <a:off x="9296398" y="273957"/>
              <a:ext cx="2656115" cy="2661557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AF8EE5B1-FA83-4A9F-B617-EDD1DE3D11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12500"/>
            <a:stretch/>
          </p:blipFill>
          <p:spPr>
            <a:xfrm>
              <a:off x="3379410" y="273957"/>
              <a:ext cx="2656114" cy="2656114"/>
            </a:xfrm>
            <a:prstGeom prst="rect">
              <a:avLst/>
            </a:prstGeom>
          </p:spPr>
        </p:pic>
      </p:grpSp>
      <p:sp>
        <p:nvSpPr>
          <p:cNvPr id="8" name="Retângulo 7">
            <a:extLst>
              <a:ext uri="{FF2B5EF4-FFF2-40B4-BE49-F238E27FC236}">
                <a16:creationId xmlns:a16="http://schemas.microsoft.com/office/drawing/2014/main" id="{741750B1-E713-4853-9767-A59A07ED2AA8}"/>
              </a:ext>
            </a:extLst>
          </p:cNvPr>
          <p:cNvSpPr/>
          <p:nvPr/>
        </p:nvSpPr>
        <p:spPr>
          <a:xfrm>
            <a:off x="4659086" y="3691669"/>
            <a:ext cx="7202714" cy="289237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63BFDE96-5512-4B9A-B6BF-BD4BEC457548}"/>
              </a:ext>
            </a:extLst>
          </p:cNvPr>
          <p:cNvGrpSpPr/>
          <p:nvPr/>
        </p:nvGrpSpPr>
        <p:grpSpPr>
          <a:xfrm>
            <a:off x="330200" y="5701165"/>
            <a:ext cx="3111622" cy="870178"/>
            <a:chOff x="5284527" y="5130570"/>
            <a:chExt cx="3111622" cy="870178"/>
          </a:xfrm>
        </p:grpSpPr>
        <p:pic>
          <p:nvPicPr>
            <p:cNvPr id="10" name="Imagem 18">
              <a:extLst>
                <a:ext uri="{FF2B5EF4-FFF2-40B4-BE49-F238E27FC236}">
                  <a16:creationId xmlns:a16="http://schemas.microsoft.com/office/drawing/2014/main" id="{83DBF93E-73F5-4070-A8A3-8EF7DB097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rcRect t="20403" b="20532"/>
            <a:stretch>
              <a:fillRect/>
            </a:stretch>
          </p:blipFill>
          <p:spPr bwMode="auto">
            <a:xfrm>
              <a:off x="5284527" y="5254267"/>
              <a:ext cx="1060368" cy="622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Imagem 23">
              <a:extLst>
                <a:ext uri="{FF2B5EF4-FFF2-40B4-BE49-F238E27FC236}">
                  <a16:creationId xmlns:a16="http://schemas.microsoft.com/office/drawing/2014/main" id="{C4C8C6BE-AC9D-4BC6-8248-97431E450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rcRect l="49617"/>
            <a:stretch>
              <a:fillRect/>
            </a:stretch>
          </p:blipFill>
          <p:spPr bwMode="auto">
            <a:xfrm>
              <a:off x="6627421" y="5130570"/>
              <a:ext cx="1768728" cy="870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24C52AD-1604-4E87-87A1-6F7214B57D74}"/>
              </a:ext>
            </a:extLst>
          </p:cNvPr>
          <p:cNvSpPr txBox="1"/>
          <p:nvPr/>
        </p:nvSpPr>
        <p:spPr>
          <a:xfrm>
            <a:off x="6444644" y="4378312"/>
            <a:ext cx="521970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000" b="1" i="0" u="none" strike="noStrike" dirty="0" err="1">
                <a:solidFill>
                  <a:schemeClr val="bg1"/>
                </a:solidFill>
                <a:effectLst/>
                <a:latin typeface="Univers" panose="020B0503020202020204" pitchFamily="34" charset="0"/>
              </a:rPr>
              <a:t>pr</a:t>
            </a:r>
            <a:r>
              <a:rPr lang="en-US" sz="4000" b="1" dirty="0" err="1">
                <a:solidFill>
                  <a:schemeClr val="bg1"/>
                </a:solidFill>
                <a:latin typeface="Univers" panose="020B0503020202020204" pitchFamily="34" charset="0"/>
              </a:rPr>
              <a:t>óximos</a:t>
            </a:r>
            <a:r>
              <a:rPr lang="en-US" sz="4000" b="1" dirty="0">
                <a:solidFill>
                  <a:schemeClr val="bg1"/>
                </a:solidFill>
                <a:latin typeface="Univers" panose="020B0503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nivers" panose="020B0503020202020204" pitchFamily="34" charset="0"/>
              </a:rPr>
              <a:t>passos</a:t>
            </a:r>
            <a:endParaRPr lang="en-US" sz="4000" b="1" i="0" u="none" strike="noStrike" dirty="0">
              <a:solidFill>
                <a:schemeClr val="bg1"/>
              </a:solidFill>
              <a:effectLst/>
              <a:latin typeface="Univers" panose="020B0503020202020204" pitchFamily="34" charset="0"/>
            </a:endParaRPr>
          </a:p>
          <a:p>
            <a:pPr algn="r"/>
            <a:endParaRPr lang="en-US" sz="2400" b="1" dirty="0">
              <a:solidFill>
                <a:schemeClr val="bg1"/>
              </a:solidFill>
              <a:latin typeface="Univers" panose="020B0503020202020204" pitchFamily="34" charset="0"/>
            </a:endParaRPr>
          </a:p>
          <a:p>
            <a:pPr algn="r"/>
            <a:r>
              <a:rPr lang="en-US" sz="2400" b="1" dirty="0">
                <a:solidFill>
                  <a:schemeClr val="bg1"/>
                </a:solidFill>
                <a:latin typeface="Univers" panose="020B0503020202020204" pitchFamily="34" charset="0"/>
              </a:rPr>
              <a:t>2</a:t>
            </a:r>
            <a:r>
              <a:rPr lang="en-US" sz="2400" b="1" dirty="0">
                <a:solidFill>
                  <a:schemeClr val="bg1"/>
                </a:solidFill>
                <a:latin typeface="Univers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˚ </a:t>
            </a:r>
            <a:r>
              <a:rPr lang="en-US" sz="2400" b="1" dirty="0" err="1">
                <a:solidFill>
                  <a:schemeClr val="bg1"/>
                </a:solidFill>
                <a:latin typeface="Univers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reunião</a:t>
            </a:r>
            <a:r>
              <a:rPr lang="en-US" sz="2400" b="1" dirty="0">
                <a:solidFill>
                  <a:schemeClr val="bg1"/>
                </a:solidFill>
                <a:latin typeface="Univers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_ 26 de </a:t>
            </a:r>
            <a:r>
              <a:rPr lang="en-US" sz="2400" b="1" dirty="0" err="1">
                <a:solidFill>
                  <a:schemeClr val="bg1"/>
                </a:solidFill>
                <a:latin typeface="Univers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janeiro</a:t>
            </a:r>
            <a:r>
              <a:rPr lang="en-US" sz="2400" b="1" dirty="0">
                <a:solidFill>
                  <a:schemeClr val="bg1"/>
                </a:solidFill>
                <a:latin typeface="Univers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2021</a:t>
            </a:r>
            <a:endParaRPr lang="pt-BR" sz="4000" b="1" i="0" u="none" strike="noStrike" dirty="0">
              <a:solidFill>
                <a:schemeClr val="bg1"/>
              </a:solidFill>
              <a:effectLst/>
              <a:latin typeface="Univers" panose="020B050302020202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E877479-8B2C-49BB-9E78-76498C53F47A}"/>
              </a:ext>
            </a:extLst>
          </p:cNvPr>
          <p:cNvSpPr txBox="1"/>
          <p:nvPr/>
        </p:nvSpPr>
        <p:spPr>
          <a:xfrm>
            <a:off x="370005" y="3094206"/>
            <a:ext cx="2576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Univers Condensed Light" panose="020B0306020202040204" pitchFamily="34" charset="0"/>
              </a:rPr>
              <a:t>EE BARREIRO RICO</a:t>
            </a:r>
            <a:endParaRPr lang="pt-BR" b="1" i="0" u="none" strike="noStrike" dirty="0">
              <a:effectLst/>
              <a:latin typeface="Univers Condensed Light" panose="020B0306020202040204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A2E263F-79C1-46B3-88B2-5109D086D186}"/>
              </a:ext>
            </a:extLst>
          </p:cNvPr>
          <p:cNvSpPr txBox="1"/>
          <p:nvPr/>
        </p:nvSpPr>
        <p:spPr>
          <a:xfrm>
            <a:off x="3328499" y="3094206"/>
            <a:ext cx="2576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Univers Condensed Light" panose="020B0306020202040204" pitchFamily="34" charset="0"/>
              </a:rPr>
              <a:t>APA BARREIRO RICO</a:t>
            </a:r>
            <a:endParaRPr lang="pt-BR" b="1" i="0" u="none" strike="noStrike" dirty="0">
              <a:effectLst/>
              <a:latin typeface="Univers Condensed Light" panose="020B030602020204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3C6F26F-F86E-4D9A-B30C-30D138F0BB4B}"/>
              </a:ext>
            </a:extLst>
          </p:cNvPr>
          <p:cNvSpPr txBox="1"/>
          <p:nvPr/>
        </p:nvSpPr>
        <p:spPr>
          <a:xfrm>
            <a:off x="9245487" y="3029489"/>
            <a:ext cx="2576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Univers Condensed Light" panose="020B0306020202040204" pitchFamily="34" charset="0"/>
              </a:rPr>
              <a:t>EE de IBICATU</a:t>
            </a:r>
            <a:endParaRPr lang="pt-BR" b="1" i="0" u="none" strike="noStrike" dirty="0">
              <a:effectLst/>
              <a:latin typeface="Univers Condensed Light" panose="020B0306020202040204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C7DC1B4-7700-4711-B771-0DC80FD321C3}"/>
              </a:ext>
            </a:extLst>
          </p:cNvPr>
          <p:cNvSpPr txBox="1"/>
          <p:nvPr/>
        </p:nvSpPr>
        <p:spPr>
          <a:xfrm>
            <a:off x="6286993" y="3045338"/>
            <a:ext cx="2576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Univers Condensed Light" panose="020B0306020202040204" pitchFamily="34" charset="0"/>
              </a:rPr>
              <a:t>APA TANQUÃ e RIO PIRACICABA</a:t>
            </a:r>
            <a:endParaRPr lang="pt-BR" b="1" i="0" u="none" strike="noStrike" dirty="0">
              <a:effectLst/>
              <a:latin typeface="Univers Condensed Light" panose="020B0306020202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25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lchete Direito 22">
            <a:extLst>
              <a:ext uri="{FF2B5EF4-FFF2-40B4-BE49-F238E27FC236}">
                <a16:creationId xmlns:a16="http://schemas.microsoft.com/office/drawing/2014/main" id="{649B2EB2-AFDE-4EA9-B57B-873CB932F0F8}"/>
              </a:ext>
            </a:extLst>
          </p:cNvPr>
          <p:cNvSpPr/>
          <p:nvPr/>
        </p:nvSpPr>
        <p:spPr>
          <a:xfrm rot="5400000">
            <a:off x="6916067" y="-1418642"/>
            <a:ext cx="417262" cy="8610595"/>
          </a:xfrm>
          <a:prstGeom prst="rightBracket">
            <a:avLst/>
          </a:prstGeom>
          <a:ln w="38100">
            <a:solidFill>
              <a:srgbClr val="ED8945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latin typeface="Univers Condensed Light" panose="020B0306020202040204" pitchFamily="34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B5E963F-ED5C-4405-B0E6-8B54366D1644}"/>
              </a:ext>
            </a:extLst>
          </p:cNvPr>
          <p:cNvSpPr txBox="1"/>
          <p:nvPr/>
        </p:nvSpPr>
        <p:spPr>
          <a:xfrm>
            <a:off x="-57545" y="4181820"/>
            <a:ext cx="2378260" cy="651453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1.PLANEJAMENTO</a:t>
            </a:r>
            <a:endParaRPr lang="pt-BR" sz="1800" b="1" dirty="0">
              <a:solidFill>
                <a:sysClr val="windowText" lastClr="000000"/>
              </a:solidFill>
              <a:latin typeface="Univers Condensed Light" panose="020B0306020202040204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Imagem 3">
            <a:extLst>
              <a:ext uri="{FF2B5EF4-FFF2-40B4-BE49-F238E27FC236}">
                <a16:creationId xmlns:a16="http://schemas.microsoft.com/office/drawing/2014/main" id="{1BBDDF83-F553-469B-9036-518C36DFC2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130"/>
          <a:stretch>
            <a:fillRect/>
          </a:stretch>
        </p:blipFill>
        <p:spPr>
          <a:xfrm>
            <a:off x="273108" y="2667000"/>
            <a:ext cx="1716954" cy="14400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30F5707F-547B-444B-8C01-1E18B467A2EF}"/>
              </a:ext>
            </a:extLst>
          </p:cNvPr>
          <p:cNvSpPr txBox="1"/>
          <p:nvPr/>
        </p:nvSpPr>
        <p:spPr>
          <a:xfrm>
            <a:off x="3098813" y="2473029"/>
            <a:ext cx="1977241" cy="5343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DEZEMBRO</a:t>
            </a:r>
            <a:endParaRPr lang="pt-BR" sz="1800" b="1" dirty="0">
              <a:solidFill>
                <a:sysClr val="windowText" lastClr="000000"/>
              </a:solidFill>
              <a:latin typeface="Univers Condensed Light" panose="020B0306020202040204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E17D4B0E-12A5-4781-A40A-329C347781A3}"/>
              </a:ext>
            </a:extLst>
          </p:cNvPr>
          <p:cNvSpPr txBox="1"/>
          <p:nvPr/>
        </p:nvSpPr>
        <p:spPr>
          <a:xfrm>
            <a:off x="6014214" y="3971504"/>
            <a:ext cx="1235061" cy="651453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 b="1" dirty="0" err="1">
                <a:solidFill>
                  <a:sysClr val="windowText" lastClr="000000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Reunião</a:t>
            </a:r>
            <a:r>
              <a:rPr lang="en-US" sz="1800" b="1" dirty="0">
                <a:solidFill>
                  <a:sysClr val="windowText" lastClr="000000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 de</a:t>
            </a:r>
          </a:p>
          <a:p>
            <a:pPr lvl="0">
              <a:defRPr/>
            </a:pPr>
            <a:r>
              <a:rPr lang="en-US" sz="1800" b="1" dirty="0" err="1">
                <a:solidFill>
                  <a:sysClr val="windowText" lastClr="000000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Formação</a:t>
            </a:r>
            <a:endParaRPr lang="pt-BR" sz="1800" b="1" dirty="0">
              <a:solidFill>
                <a:sysClr val="windowText" lastClr="000000"/>
              </a:solidFill>
              <a:latin typeface="Univers Condensed Light" panose="020B0306020202040204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C1F3B35F-8F85-4EB3-8BC8-30F81BC0168E}"/>
              </a:ext>
            </a:extLst>
          </p:cNvPr>
          <p:cNvSpPr txBox="1"/>
          <p:nvPr/>
        </p:nvSpPr>
        <p:spPr>
          <a:xfrm>
            <a:off x="5768548" y="2473029"/>
            <a:ext cx="1726392" cy="5343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JANEIRO</a:t>
            </a:r>
            <a:endParaRPr lang="pt-BR" sz="1800" b="1" dirty="0">
              <a:solidFill>
                <a:sysClr val="windowText" lastClr="000000"/>
              </a:solidFill>
              <a:latin typeface="Univers Condensed Light" panose="020B0306020202040204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2C521E8F-1EF6-4279-B6DD-A68A7E370021}"/>
              </a:ext>
            </a:extLst>
          </p:cNvPr>
          <p:cNvCxnSpPr>
            <a:cxnSpLocks/>
          </p:cNvCxnSpPr>
          <p:nvPr/>
        </p:nvCxnSpPr>
        <p:spPr>
          <a:xfrm flipH="1" flipV="1">
            <a:off x="6590851" y="3135554"/>
            <a:ext cx="1" cy="78994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ítulo 1">
            <a:extLst>
              <a:ext uri="{FF2B5EF4-FFF2-40B4-BE49-F238E27FC236}">
                <a16:creationId xmlns:a16="http://schemas.microsoft.com/office/drawing/2014/main" id="{6D4DD2E9-6025-42A5-9071-E131371A8B41}"/>
              </a:ext>
            </a:extLst>
          </p:cNvPr>
          <p:cNvSpPr txBox="1"/>
          <p:nvPr/>
        </p:nvSpPr>
        <p:spPr>
          <a:xfrm>
            <a:off x="8435548" y="2502899"/>
            <a:ext cx="2925953" cy="5055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 b="1" dirty="0">
                <a:solidFill>
                  <a:sysClr val="windowText" lastClr="000000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F</a:t>
            </a:r>
            <a:r>
              <a:rPr lang="pt-BR" sz="1800" b="1" dirty="0">
                <a:solidFill>
                  <a:sysClr val="windowText" lastClr="000000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EVEREIRO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9E98EC95-EB55-4058-ACAF-E2B530374D27}"/>
              </a:ext>
            </a:extLst>
          </p:cNvPr>
          <p:cNvGrpSpPr/>
          <p:nvPr/>
        </p:nvGrpSpPr>
        <p:grpSpPr>
          <a:xfrm>
            <a:off x="8315369" y="3135554"/>
            <a:ext cx="1516702" cy="1481493"/>
            <a:chOff x="8315369" y="3135554"/>
            <a:chExt cx="1516702" cy="1481493"/>
          </a:xfrm>
        </p:grpSpPr>
        <p:sp>
          <p:nvSpPr>
            <p:cNvPr id="15" name="Título 1">
              <a:extLst>
                <a:ext uri="{FF2B5EF4-FFF2-40B4-BE49-F238E27FC236}">
                  <a16:creationId xmlns:a16="http://schemas.microsoft.com/office/drawing/2014/main" id="{ADFCB07F-8865-4C7C-BAE0-50F007F8A194}"/>
                </a:ext>
              </a:extLst>
            </p:cNvPr>
            <p:cNvSpPr txBox="1"/>
            <p:nvPr/>
          </p:nvSpPr>
          <p:spPr>
            <a:xfrm>
              <a:off x="8315369" y="3965594"/>
              <a:ext cx="1516702" cy="65145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defRPr/>
              </a:pPr>
              <a:r>
                <a:rPr lang="en-US" sz="1800" b="1" dirty="0" err="1">
                  <a:solidFill>
                    <a:srgbClr val="FF0000"/>
                  </a:solidFill>
                  <a:latin typeface="Univers Condensed Light" panose="020B0306020202040204" pitchFamily="34" charset="0"/>
                  <a:ea typeface="Segoe UI" pitchFamily="34" charset="0"/>
                  <a:cs typeface="Segoe UI" pitchFamily="34" charset="0"/>
                </a:rPr>
                <a:t>Oficina</a:t>
              </a:r>
              <a:r>
                <a:rPr lang="en-US" sz="1800" b="1" dirty="0">
                  <a:solidFill>
                    <a:srgbClr val="FF0000"/>
                  </a:solidFill>
                  <a:latin typeface="Univers Condensed Light" panose="020B0306020202040204" pitchFamily="34" charset="0"/>
                  <a:ea typeface="Segoe UI" pitchFamily="34" charset="0"/>
                  <a:cs typeface="Segoe UI" pitchFamily="34" charset="0"/>
                </a:rPr>
                <a:t> de</a:t>
              </a:r>
            </a:p>
            <a:p>
              <a:pPr lvl="0">
                <a:defRPr/>
              </a:pPr>
              <a:r>
                <a:rPr lang="en-US" sz="1800" b="1" dirty="0" err="1">
                  <a:solidFill>
                    <a:srgbClr val="FF0000"/>
                  </a:solidFill>
                  <a:latin typeface="Univers Condensed Light" panose="020B0306020202040204" pitchFamily="34" charset="0"/>
                  <a:ea typeface="Segoe UI" pitchFamily="34" charset="0"/>
                  <a:cs typeface="Segoe UI" pitchFamily="34" charset="0"/>
                </a:rPr>
                <a:t>Planejamento</a:t>
              </a:r>
              <a:endParaRPr lang="pt-BR" sz="1800" b="1" dirty="0">
                <a:solidFill>
                  <a:srgbClr val="FF0000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endParaRPr>
            </a:p>
          </p:txBody>
        </p:sp>
        <p:cxnSp>
          <p:nvCxnSpPr>
            <p:cNvPr id="16" name="Conector de Seta Reta 15">
              <a:extLst>
                <a:ext uri="{FF2B5EF4-FFF2-40B4-BE49-F238E27FC236}">
                  <a16:creationId xmlns:a16="http://schemas.microsoft.com/office/drawing/2014/main" id="{C7D35377-7513-47B2-96DA-AE7C79AC2D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60394" y="3135554"/>
              <a:ext cx="0" cy="642528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ítulo 1">
            <a:extLst>
              <a:ext uri="{FF2B5EF4-FFF2-40B4-BE49-F238E27FC236}">
                <a16:creationId xmlns:a16="http://schemas.microsoft.com/office/drawing/2014/main" id="{53449886-7BBA-48B6-8140-2C7532E2CD5C}"/>
              </a:ext>
            </a:extLst>
          </p:cNvPr>
          <p:cNvSpPr txBox="1"/>
          <p:nvPr/>
        </p:nvSpPr>
        <p:spPr>
          <a:xfrm>
            <a:off x="9460417" y="4660284"/>
            <a:ext cx="1798617" cy="651453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defRPr/>
            </a:pPr>
            <a:r>
              <a:rPr lang="en-US" sz="1800" b="1" dirty="0" err="1">
                <a:solidFill>
                  <a:sysClr val="windowText" lastClr="000000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Aprovação</a:t>
            </a:r>
            <a:r>
              <a:rPr lang="en-US" sz="1800" b="1" dirty="0">
                <a:solidFill>
                  <a:sysClr val="windowText" lastClr="000000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 do</a:t>
            </a:r>
          </a:p>
          <a:p>
            <a:pPr lvl="0" algn="r">
              <a:defRPr/>
            </a:pPr>
            <a:r>
              <a:rPr lang="en-US" sz="1800" b="1" dirty="0">
                <a:solidFill>
                  <a:sysClr val="windowText" lastClr="000000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 Plano de </a:t>
            </a:r>
            <a:r>
              <a:rPr lang="en-US" sz="1800" b="1" dirty="0" err="1">
                <a:solidFill>
                  <a:sysClr val="windowText" lastClr="000000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Trabalho</a:t>
            </a:r>
            <a:endParaRPr lang="pt-BR" sz="1800" b="1" dirty="0">
              <a:solidFill>
                <a:sysClr val="windowText" lastClr="000000"/>
              </a:solidFill>
              <a:latin typeface="Univers Condensed Light" panose="020B0306020202040204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D0A405E5-F85C-44EF-8451-E5D4A8325E1B}"/>
              </a:ext>
            </a:extLst>
          </p:cNvPr>
          <p:cNvCxnSpPr>
            <a:cxnSpLocks/>
          </p:cNvCxnSpPr>
          <p:nvPr/>
        </p:nvCxnSpPr>
        <p:spPr>
          <a:xfrm flipV="1">
            <a:off x="10359726" y="3135554"/>
            <a:ext cx="3042" cy="148861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lchete Direito 18">
            <a:extLst>
              <a:ext uri="{FF2B5EF4-FFF2-40B4-BE49-F238E27FC236}">
                <a16:creationId xmlns:a16="http://schemas.microsoft.com/office/drawing/2014/main" id="{AF0631F0-CDA7-43D4-98D2-A72755618640}"/>
              </a:ext>
            </a:extLst>
          </p:cNvPr>
          <p:cNvSpPr/>
          <p:nvPr/>
        </p:nvSpPr>
        <p:spPr>
          <a:xfrm>
            <a:off x="2027217" y="2306928"/>
            <a:ext cx="417262" cy="2417472"/>
          </a:xfrm>
          <a:prstGeom prst="rightBracket">
            <a:avLst/>
          </a:prstGeom>
          <a:ln w="38100">
            <a:solidFill>
              <a:srgbClr val="ED8945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latin typeface="Univers Condensed Light" panose="020B0306020202040204" pitchFamily="34" charset="0"/>
            </a:endParaRP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6CFE0020-49A8-47A7-9F5A-8A745ADE5602}"/>
              </a:ext>
            </a:extLst>
          </p:cNvPr>
          <p:cNvSpPr txBox="1"/>
          <p:nvPr/>
        </p:nvSpPr>
        <p:spPr>
          <a:xfrm>
            <a:off x="3211286" y="5682529"/>
            <a:ext cx="1717520" cy="651453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 b="1" dirty="0">
                <a:solidFill>
                  <a:sysClr val="windowText" lastClr="000000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C</a:t>
            </a:r>
            <a:r>
              <a:rPr lang="pt-BR" sz="1800" b="1" dirty="0" err="1">
                <a:solidFill>
                  <a:sysClr val="windowText" lastClr="000000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ontribuições</a:t>
            </a:r>
            <a:r>
              <a:rPr lang="pt-BR" sz="1800" b="1" dirty="0">
                <a:solidFill>
                  <a:sysClr val="windowText" lastClr="000000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 de</a:t>
            </a:r>
          </a:p>
          <a:p>
            <a:pPr lvl="0">
              <a:defRPr/>
            </a:pPr>
            <a:r>
              <a:rPr lang="pt-BR" sz="1800" b="1" dirty="0">
                <a:solidFill>
                  <a:sysClr val="windowText" lastClr="000000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estudos no SITE</a:t>
            </a:r>
          </a:p>
        </p:txBody>
      </p:sp>
      <p:cxnSp>
        <p:nvCxnSpPr>
          <p:cNvPr id="26" name="Conector de Seta Reta 25">
            <a:extLst>
              <a:ext uri="{FF2B5EF4-FFF2-40B4-BE49-F238E27FC236}">
                <a16:creationId xmlns:a16="http://schemas.microsoft.com/office/drawing/2014/main" id="{7C11A909-0B0E-45CB-87CF-8CF500680BA6}"/>
              </a:ext>
            </a:extLst>
          </p:cNvPr>
          <p:cNvCxnSpPr>
            <a:cxnSpLocks/>
            <a:endCxn id="27" idx="1"/>
          </p:cNvCxnSpPr>
          <p:nvPr/>
        </p:nvCxnSpPr>
        <p:spPr>
          <a:xfrm flipV="1">
            <a:off x="4928806" y="6008256"/>
            <a:ext cx="5717423" cy="3032"/>
          </a:xfrm>
          <a:prstGeom prst="straightConnector1">
            <a:avLst/>
          </a:prstGeom>
          <a:ln w="38100">
            <a:solidFill>
              <a:srgbClr val="ED89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ítulo 1">
            <a:extLst>
              <a:ext uri="{FF2B5EF4-FFF2-40B4-BE49-F238E27FC236}">
                <a16:creationId xmlns:a16="http://schemas.microsoft.com/office/drawing/2014/main" id="{17ACFC00-310F-46FD-ADCC-826726741C51}"/>
              </a:ext>
            </a:extLst>
          </p:cNvPr>
          <p:cNvSpPr txBox="1"/>
          <p:nvPr/>
        </p:nvSpPr>
        <p:spPr>
          <a:xfrm>
            <a:off x="10646229" y="5682529"/>
            <a:ext cx="1391133" cy="651453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 b="1" dirty="0" err="1">
                <a:solidFill>
                  <a:sysClr val="windowText" lastClr="000000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Até</a:t>
            </a:r>
            <a:r>
              <a:rPr lang="en-US" sz="1800" b="1" dirty="0">
                <a:solidFill>
                  <a:sysClr val="windowText" lastClr="000000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sz="1800" b="1" dirty="0" err="1">
                <a:solidFill>
                  <a:sysClr val="windowText" lastClr="000000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oficina</a:t>
            </a:r>
            <a:r>
              <a:rPr lang="en-US" sz="1800" b="1" dirty="0">
                <a:solidFill>
                  <a:sysClr val="windowText" lastClr="000000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 de </a:t>
            </a:r>
            <a:r>
              <a:rPr lang="en-US" sz="1800" b="1" dirty="0" err="1">
                <a:solidFill>
                  <a:sysClr val="windowText" lastClr="000000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programas</a:t>
            </a:r>
            <a:endParaRPr lang="pt-BR" sz="1800" b="1" dirty="0">
              <a:solidFill>
                <a:sysClr val="windowText" lastClr="000000"/>
              </a:solidFill>
              <a:latin typeface="Univers Condensed Light" panose="020B0306020202040204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CF81E87E-A438-4E11-9261-4987D74D0FEE}"/>
              </a:ext>
            </a:extLst>
          </p:cNvPr>
          <p:cNvSpPr txBox="1"/>
          <p:nvPr/>
        </p:nvSpPr>
        <p:spPr>
          <a:xfrm>
            <a:off x="27800" y="5682529"/>
            <a:ext cx="2378260" cy="651453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Ao longo do processo de elaboração</a:t>
            </a:r>
            <a:endParaRPr lang="pt-BR" sz="1800" b="1" dirty="0">
              <a:solidFill>
                <a:sysClr val="windowText" lastClr="000000"/>
              </a:solidFill>
              <a:latin typeface="Univers Condensed Light" panose="020B0306020202040204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9" name="Colchete Direito 28">
            <a:extLst>
              <a:ext uri="{FF2B5EF4-FFF2-40B4-BE49-F238E27FC236}">
                <a16:creationId xmlns:a16="http://schemas.microsoft.com/office/drawing/2014/main" id="{4208F65F-4AE1-440D-B262-2685E88487CE}"/>
              </a:ext>
            </a:extLst>
          </p:cNvPr>
          <p:cNvSpPr/>
          <p:nvPr/>
        </p:nvSpPr>
        <p:spPr>
          <a:xfrm>
            <a:off x="2027217" y="5546524"/>
            <a:ext cx="417262" cy="923463"/>
          </a:xfrm>
          <a:prstGeom prst="rightBracket">
            <a:avLst/>
          </a:prstGeom>
          <a:ln w="38100">
            <a:solidFill>
              <a:srgbClr val="ED8945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latin typeface="Univers Condensed Light" panose="020B0306020202040204" pitchFamily="34" charset="0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489BEDD9-F188-49C1-99BB-61FB30DA85B8}"/>
              </a:ext>
            </a:extLst>
          </p:cNvPr>
          <p:cNvSpPr txBox="1"/>
          <p:nvPr/>
        </p:nvSpPr>
        <p:spPr>
          <a:xfrm>
            <a:off x="7494940" y="197613"/>
            <a:ext cx="42985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srgbClr val="ED8945"/>
                </a:solidFill>
                <a:latin typeface="Lucida Console" panose="020B0609040504020204" pitchFamily="49" charset="0"/>
              </a:rPr>
              <a:t>PRÓXIMOS PASSOS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8C022D9C-6384-4279-B76E-B0B4AEB337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50" b="85850" l="5584" r="46724">
                        <a14:foregroundMark x1="20427" y1="61250" x2="20427" y2="61250"/>
                        <a14:foregroundMark x1="29202" y1="47450" x2="29202" y2="47450"/>
                        <a14:foregroundMark x1="34160" y1="21750" x2="34160" y2="21750"/>
                        <a14:foregroundMark x1="36439" y1="33500" x2="36439" y2="33500"/>
                        <a14:foregroundMark x1="35983" y1="30150" x2="37436" y2="34600"/>
                        <a14:foregroundMark x1="35071" y1="31100" x2="33191" y2="34600"/>
                        <a14:foregroundMark x1="35527" y1="31450" x2="12194" y2="50950"/>
                        <a14:foregroundMark x1="11197" y1="51750" x2="12108" y2="61750"/>
                        <a14:foregroundMark x1="12564" y1="62550" x2="21339" y2="74450"/>
                        <a14:foregroundMark x1="24217" y1="68900" x2="42507" y2="35550"/>
                        <a14:foregroundMark x1="41510" y1="33150" x2="33818" y2="30300"/>
                        <a14:foregroundMark x1="34274" y1="32700" x2="34274" y2="32700"/>
                        <a14:foregroundMark x1="18718" y1="70000" x2="18718" y2="70000"/>
                        <a14:foregroundMark x1="18604" y1="70800" x2="18604" y2="70800"/>
                        <a14:foregroundMark x1="18519" y1="70800" x2="18348" y2="70150"/>
                        <a14:foregroundMark x1="17892" y1="68550" x2="17892" y2="68550"/>
                        <a14:foregroundMark x1="37778" y1="31450" x2="37778" y2="31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3" t="13986" r="53454" b="13986"/>
          <a:stretch/>
        </p:blipFill>
        <p:spPr>
          <a:xfrm>
            <a:off x="4685992" y="2052459"/>
            <a:ext cx="532040" cy="534359"/>
          </a:xfrm>
          <a:prstGeom prst="rect">
            <a:avLst/>
          </a:prstGeom>
        </p:spPr>
      </p:pic>
      <p:sp>
        <p:nvSpPr>
          <p:cNvPr id="34" name="Título 1">
            <a:extLst>
              <a:ext uri="{FF2B5EF4-FFF2-40B4-BE49-F238E27FC236}">
                <a16:creationId xmlns:a16="http://schemas.microsoft.com/office/drawing/2014/main" id="{A46F64DD-2155-45B0-8935-7C550186D156}"/>
              </a:ext>
            </a:extLst>
          </p:cNvPr>
          <p:cNvSpPr txBox="1"/>
          <p:nvPr/>
        </p:nvSpPr>
        <p:spPr>
          <a:xfrm>
            <a:off x="3469903" y="3971504"/>
            <a:ext cx="1235061" cy="651453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 b="1" dirty="0" err="1">
                <a:solidFill>
                  <a:sysClr val="windowText" lastClr="000000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Reunião</a:t>
            </a:r>
            <a:r>
              <a:rPr lang="en-US" sz="1800" b="1" dirty="0">
                <a:solidFill>
                  <a:sysClr val="windowText" lastClr="000000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 de</a:t>
            </a:r>
          </a:p>
          <a:p>
            <a:pPr lvl="0">
              <a:defRPr/>
            </a:pPr>
            <a:r>
              <a:rPr lang="en-US" sz="1800" b="1" dirty="0" err="1">
                <a:solidFill>
                  <a:sysClr val="windowText" lastClr="000000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Formação</a:t>
            </a:r>
            <a:endParaRPr lang="pt-BR" sz="1800" b="1" dirty="0">
              <a:solidFill>
                <a:sysClr val="windowText" lastClr="000000"/>
              </a:solidFill>
              <a:latin typeface="Univers Condensed Light" panose="020B0306020202040204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5" name="Conector de Seta Reta 34">
            <a:extLst>
              <a:ext uri="{FF2B5EF4-FFF2-40B4-BE49-F238E27FC236}">
                <a16:creationId xmlns:a16="http://schemas.microsoft.com/office/drawing/2014/main" id="{39D9300A-4C27-43CB-AAC0-FCCFB184F522}"/>
              </a:ext>
            </a:extLst>
          </p:cNvPr>
          <p:cNvCxnSpPr>
            <a:cxnSpLocks/>
          </p:cNvCxnSpPr>
          <p:nvPr/>
        </p:nvCxnSpPr>
        <p:spPr>
          <a:xfrm flipH="1" flipV="1">
            <a:off x="4087433" y="3135554"/>
            <a:ext cx="1" cy="78994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Imagem 35">
            <a:extLst>
              <a:ext uri="{FF2B5EF4-FFF2-40B4-BE49-F238E27FC236}">
                <a16:creationId xmlns:a16="http://schemas.microsoft.com/office/drawing/2014/main" id="{25A1B565-DC7D-47A2-87C8-C799E0B8AD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50" b="85850" l="5584" r="46724">
                        <a14:foregroundMark x1="20427" y1="61250" x2="20427" y2="61250"/>
                        <a14:foregroundMark x1="29202" y1="47450" x2="29202" y2="47450"/>
                        <a14:foregroundMark x1="34160" y1="21750" x2="34160" y2="21750"/>
                        <a14:foregroundMark x1="36439" y1="33500" x2="36439" y2="33500"/>
                        <a14:foregroundMark x1="35983" y1="30150" x2="37436" y2="34600"/>
                        <a14:foregroundMark x1="35071" y1="31100" x2="33191" y2="34600"/>
                        <a14:foregroundMark x1="35527" y1="31450" x2="12194" y2="50950"/>
                        <a14:foregroundMark x1="11197" y1="51750" x2="12108" y2="61750"/>
                        <a14:foregroundMark x1="12564" y1="62550" x2="21339" y2="74450"/>
                        <a14:foregroundMark x1="24217" y1="68900" x2="42507" y2="35550"/>
                        <a14:foregroundMark x1="41510" y1="33150" x2="33818" y2="30300"/>
                        <a14:foregroundMark x1="34274" y1="32700" x2="34274" y2="32700"/>
                        <a14:foregroundMark x1="18718" y1="70000" x2="18718" y2="70000"/>
                        <a14:foregroundMark x1="18604" y1="70800" x2="18604" y2="70800"/>
                        <a14:foregroundMark x1="18519" y1="70800" x2="18348" y2="70150"/>
                        <a14:foregroundMark x1="17892" y1="68550" x2="17892" y2="68550"/>
                        <a14:foregroundMark x1="37778" y1="31450" x2="37778" y2="31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3" t="13986" r="53454" b="13986"/>
          <a:stretch/>
        </p:blipFill>
        <p:spPr>
          <a:xfrm>
            <a:off x="7114579" y="2052459"/>
            <a:ext cx="532040" cy="534359"/>
          </a:xfrm>
          <a:prstGeom prst="rect">
            <a:avLst/>
          </a:prstGeom>
        </p:spPr>
      </p:pic>
      <p:cxnSp>
        <p:nvCxnSpPr>
          <p:cNvPr id="39" name="Conector de Seta Reta 38">
            <a:extLst>
              <a:ext uri="{FF2B5EF4-FFF2-40B4-BE49-F238E27FC236}">
                <a16:creationId xmlns:a16="http://schemas.microsoft.com/office/drawing/2014/main" id="{6090052D-6442-4CF6-A24E-87C9E4242971}"/>
              </a:ext>
            </a:extLst>
          </p:cNvPr>
          <p:cNvCxnSpPr>
            <a:cxnSpLocks/>
          </p:cNvCxnSpPr>
          <p:nvPr/>
        </p:nvCxnSpPr>
        <p:spPr>
          <a:xfrm>
            <a:off x="2444479" y="5951437"/>
            <a:ext cx="766807" cy="0"/>
          </a:xfrm>
          <a:prstGeom prst="straightConnector1">
            <a:avLst/>
          </a:prstGeom>
          <a:ln w="38100">
            <a:solidFill>
              <a:srgbClr val="ED89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71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66F0551C-89C4-4262-BFFA-DE06142F9915}"/>
              </a:ext>
            </a:extLst>
          </p:cNvPr>
          <p:cNvSpPr txBox="1"/>
          <p:nvPr/>
        </p:nvSpPr>
        <p:spPr>
          <a:xfrm>
            <a:off x="279034" y="197613"/>
            <a:ext cx="115144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srgbClr val="ED8945"/>
                </a:solidFill>
                <a:latin typeface="Lucida Console" panose="020B0609040504020204" pitchFamily="49" charset="0"/>
              </a:rPr>
              <a:t>PRÓXIMOS PASSOS - Estratégias para </a:t>
            </a:r>
            <a:r>
              <a:rPr lang="en-US" sz="3200" b="1" dirty="0" err="1">
                <a:solidFill>
                  <a:srgbClr val="ED8945"/>
                </a:solidFill>
                <a:latin typeface="Lucida Console" panose="020B0609040504020204" pitchFamily="49" charset="0"/>
              </a:rPr>
              <a:t>Mobilização</a:t>
            </a:r>
            <a:endParaRPr lang="en-US" sz="3200" b="1" dirty="0">
              <a:solidFill>
                <a:srgbClr val="ED8945"/>
              </a:solidFill>
              <a:latin typeface="Lucida Console" panose="020B0609040504020204" pitchFamily="49" charset="0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2B397FEC-C0FE-4A1A-8DA3-D69C853FE490}"/>
              </a:ext>
            </a:extLst>
          </p:cNvPr>
          <p:cNvGrpSpPr/>
          <p:nvPr/>
        </p:nvGrpSpPr>
        <p:grpSpPr>
          <a:xfrm>
            <a:off x="803947" y="1383031"/>
            <a:ext cx="2654608" cy="2291560"/>
            <a:chOff x="265635" y="1089117"/>
            <a:chExt cx="2654608" cy="2291560"/>
          </a:xfrm>
        </p:grpSpPr>
        <p:sp>
          <p:nvSpPr>
            <p:cNvPr id="11" name="Título 1">
              <a:extLst>
                <a:ext uri="{FF2B5EF4-FFF2-40B4-BE49-F238E27FC236}">
                  <a16:creationId xmlns:a16="http://schemas.microsoft.com/office/drawing/2014/main" id="{C0339F56-B02F-49B5-87A8-75D803FC7C64}"/>
                </a:ext>
              </a:extLst>
            </p:cNvPr>
            <p:cNvSpPr txBox="1"/>
            <p:nvPr/>
          </p:nvSpPr>
          <p:spPr>
            <a:xfrm>
              <a:off x="265635" y="1089117"/>
              <a:ext cx="1980000" cy="1800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noFill/>
            </a:ln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Univers Condensed Light" panose="020B0306020202040204" pitchFamily="34" charset="0"/>
                  <a:ea typeface="Segoe UI" pitchFamily="34" charset="0"/>
                  <a:cs typeface="Segoe UI" pitchFamily="34" charset="0"/>
                </a:rPr>
                <a:t>DEZEMBRO</a:t>
              </a:r>
              <a:endParaRPr lang="pt-BR" sz="2000" b="1" dirty="0">
                <a:solidFill>
                  <a:schemeClr val="bg1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2" name="Título 1">
              <a:extLst>
                <a:ext uri="{FF2B5EF4-FFF2-40B4-BE49-F238E27FC236}">
                  <a16:creationId xmlns:a16="http://schemas.microsoft.com/office/drawing/2014/main" id="{9D331CB8-15B9-4335-B357-C6958CC8F821}"/>
                </a:ext>
              </a:extLst>
            </p:cNvPr>
            <p:cNvSpPr txBox="1"/>
            <p:nvPr/>
          </p:nvSpPr>
          <p:spPr>
            <a:xfrm>
              <a:off x="1324464" y="2050861"/>
              <a:ext cx="1595779" cy="132981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noFill/>
            </a:ln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defRPr/>
              </a:pPr>
              <a:r>
                <a:rPr lang="en-US" sz="1600" b="1" dirty="0" err="1">
                  <a:solidFill>
                    <a:schemeClr val="bg1"/>
                  </a:solidFill>
                  <a:latin typeface="Univers Condensed Light" panose="020B0306020202040204" pitchFamily="34" charset="0"/>
                  <a:ea typeface="Segoe UI" pitchFamily="34" charset="0"/>
                  <a:cs typeface="Segoe UI" pitchFamily="34" charset="0"/>
                </a:rPr>
                <a:t>Reunião</a:t>
              </a:r>
              <a:r>
                <a:rPr lang="en-US" sz="1600" b="1" dirty="0">
                  <a:solidFill>
                    <a:schemeClr val="bg1"/>
                  </a:solidFill>
                  <a:latin typeface="Univers Condensed Light" panose="020B0306020202040204" pitchFamily="34" charset="0"/>
                  <a:ea typeface="Segoe UI" pitchFamily="34" charset="0"/>
                  <a:cs typeface="Segoe UI" pitchFamily="34" charset="0"/>
                </a:rPr>
                <a:t> de </a:t>
              </a:r>
              <a:r>
                <a:rPr lang="en-US" sz="1600" b="1" dirty="0" err="1">
                  <a:solidFill>
                    <a:schemeClr val="bg1"/>
                  </a:solidFill>
                  <a:latin typeface="Univers Condensed Light" panose="020B0306020202040204" pitchFamily="34" charset="0"/>
                  <a:ea typeface="Segoe UI" pitchFamily="34" charset="0"/>
                  <a:cs typeface="Segoe UI" pitchFamily="34" charset="0"/>
                </a:rPr>
                <a:t>Formação</a:t>
              </a:r>
              <a:endParaRPr lang="pt-BR" sz="1600" b="1" dirty="0">
                <a:solidFill>
                  <a:schemeClr val="bg1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13" name="Título 1">
            <a:extLst>
              <a:ext uri="{FF2B5EF4-FFF2-40B4-BE49-F238E27FC236}">
                <a16:creationId xmlns:a16="http://schemas.microsoft.com/office/drawing/2014/main" id="{D7D27177-8EE5-4382-9C6C-A112C8D128AB}"/>
              </a:ext>
            </a:extLst>
          </p:cNvPr>
          <p:cNvSpPr txBox="1"/>
          <p:nvPr/>
        </p:nvSpPr>
        <p:spPr>
          <a:xfrm>
            <a:off x="4437433" y="1372146"/>
            <a:ext cx="3607867" cy="3385262"/>
          </a:xfrm>
          <a:prstGeom prst="ellipse">
            <a:avLst/>
          </a:prstGeom>
          <a:solidFill>
            <a:srgbClr val="00B0F0"/>
          </a:solidFill>
          <a:ln w="38100">
            <a:noFill/>
          </a:ln>
        </p:spPr>
        <p:txBody>
          <a:bodyPr vert="horz" lIns="121920" tIns="60960" rIns="121920" bIns="6096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3600" b="1" dirty="0">
                <a:solidFill>
                  <a:schemeClr val="bg1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FEVEREIRO</a:t>
            </a:r>
          </a:p>
          <a:p>
            <a:pPr algn="l">
              <a:defRPr/>
            </a:pPr>
            <a:endParaRPr lang="en-US" sz="2800" b="1" dirty="0">
              <a:solidFill>
                <a:schemeClr val="bg1"/>
              </a:solidFill>
              <a:latin typeface="Univers Condensed Light" panose="020B0306020202040204" pitchFamily="34" charset="0"/>
              <a:ea typeface="Segoe UI" pitchFamily="34" charset="0"/>
              <a:cs typeface="Segoe UI" pitchFamily="34" charset="0"/>
            </a:endParaRPr>
          </a:p>
          <a:p>
            <a:pPr algn="l">
              <a:defRPr/>
            </a:pPr>
            <a:r>
              <a:rPr lang="en-US" sz="2800" b="1" dirty="0">
                <a:solidFill>
                  <a:schemeClr val="bg1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OFICINA DE PLANEJAMENTO</a:t>
            </a:r>
            <a:endParaRPr lang="pt-BR" sz="2800" b="1" dirty="0">
              <a:solidFill>
                <a:schemeClr val="bg1"/>
              </a:solidFill>
              <a:latin typeface="Univers Condensed Light" panose="020B0306020202040204" pitchFamily="34" charset="0"/>
              <a:ea typeface="Segoe UI" pitchFamily="34" charset="0"/>
              <a:cs typeface="Segoe UI" pitchFamily="34" charset="0"/>
            </a:endParaRPr>
          </a:p>
          <a:p>
            <a:pPr lvl="0" algn="l">
              <a:defRPr/>
            </a:pPr>
            <a:endParaRPr lang="pt-BR" sz="3600" b="1" dirty="0">
              <a:solidFill>
                <a:schemeClr val="bg1"/>
              </a:solidFill>
              <a:latin typeface="Univers Condensed Light" panose="020B0306020202040204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F5818DD-240A-4B8A-9BA5-177D43B533C8}"/>
              </a:ext>
            </a:extLst>
          </p:cNvPr>
          <p:cNvSpPr txBox="1"/>
          <p:nvPr/>
        </p:nvSpPr>
        <p:spPr>
          <a:xfrm>
            <a:off x="7249886" y="2141214"/>
            <a:ext cx="5159828" cy="4890552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 err="1">
                <a:solidFill>
                  <a:schemeClr val="bg1"/>
                </a:solidFill>
                <a:latin typeface="Univers Condensed Light" panose="020B0306020202040204" pitchFamily="34" charset="0"/>
              </a:rPr>
              <a:t>Colaborar</a:t>
            </a:r>
            <a:r>
              <a:rPr lang="en-US" sz="20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 com a </a:t>
            </a:r>
            <a:r>
              <a:rPr lang="en-US" sz="2000" dirty="0" err="1">
                <a:solidFill>
                  <a:schemeClr val="bg1"/>
                </a:solidFill>
                <a:latin typeface="Univers Condensed Light" panose="020B0306020202040204" pitchFamily="34" charset="0"/>
              </a:rPr>
              <a:t>Gestão</a:t>
            </a:r>
            <a:r>
              <a:rPr lang="en-US" sz="20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 da UC, no </a:t>
            </a:r>
            <a:r>
              <a:rPr lang="en-US" sz="2000" dirty="0" err="1">
                <a:solidFill>
                  <a:schemeClr val="bg1"/>
                </a:solidFill>
                <a:latin typeface="Univers Condensed Light" panose="020B0306020202040204" pitchFamily="34" charset="0"/>
              </a:rPr>
              <a:t>convite</a:t>
            </a:r>
            <a:r>
              <a:rPr lang="en-US" sz="20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 à </a:t>
            </a:r>
            <a:r>
              <a:rPr lang="en-US" sz="2000" dirty="0" err="1">
                <a:solidFill>
                  <a:schemeClr val="bg1"/>
                </a:solidFill>
                <a:latin typeface="Univers Condensed Light" panose="020B0306020202040204" pitchFamily="34" charset="0"/>
              </a:rPr>
              <a:t>todos</a:t>
            </a:r>
            <a:r>
              <a:rPr lang="en-US" sz="20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nivers Condensed Light" panose="020B0306020202040204" pitchFamily="34" charset="0"/>
              </a:rPr>
              <a:t>os</a:t>
            </a:r>
            <a:r>
              <a:rPr lang="en-US" sz="20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nivers Condensed Light" panose="020B0306020202040204" pitchFamily="34" charset="0"/>
              </a:rPr>
              <a:t>conselheiros</a:t>
            </a:r>
            <a:endParaRPr lang="en-US" sz="2000" dirty="0">
              <a:solidFill>
                <a:schemeClr val="bg1"/>
              </a:solidFill>
              <a:latin typeface="Univers Condensed Light" panose="020B0306020202040204" pitchFamily="34" charset="0"/>
            </a:endParaRPr>
          </a:p>
          <a:p>
            <a:pPr marL="285750" indent="-285750">
              <a:buFontTx/>
              <a:buChar char="-"/>
            </a:pPr>
            <a:endParaRPr lang="en-US" sz="2000" dirty="0">
              <a:solidFill>
                <a:schemeClr val="bg1"/>
              </a:solidFill>
              <a:latin typeface="Univers Condensed Light" panose="020B030602020204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000" dirty="0" err="1">
                <a:solidFill>
                  <a:schemeClr val="bg1"/>
                </a:solidFill>
                <a:latin typeface="Univers Condensed Light" panose="020B0306020202040204" pitchFamily="34" charset="0"/>
              </a:rPr>
              <a:t>Divulgação</a:t>
            </a:r>
            <a:r>
              <a:rPr lang="en-US" sz="20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 do </a:t>
            </a:r>
            <a:r>
              <a:rPr lang="en-US" sz="2000" dirty="0" err="1">
                <a:solidFill>
                  <a:schemeClr val="bg1"/>
                </a:solidFill>
                <a:latin typeface="Univers Condensed Light" panose="020B0306020202040204" pitchFamily="34" charset="0"/>
              </a:rPr>
              <a:t>convite</a:t>
            </a:r>
            <a:r>
              <a:rPr lang="en-US" sz="20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nivers Condensed Light" panose="020B0306020202040204" pitchFamily="34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 redes </a:t>
            </a:r>
            <a:r>
              <a:rPr lang="en-US" sz="2000" dirty="0" err="1">
                <a:solidFill>
                  <a:schemeClr val="bg1"/>
                </a:solidFill>
                <a:latin typeface="Univers Condensed Light" panose="020B0306020202040204" pitchFamily="34" charset="0"/>
              </a:rPr>
              <a:t>sociais</a:t>
            </a:r>
            <a:r>
              <a:rPr lang="en-US" sz="20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 (se </a:t>
            </a:r>
            <a:r>
              <a:rPr lang="en-US" sz="2000" dirty="0" err="1">
                <a:solidFill>
                  <a:schemeClr val="bg1"/>
                </a:solidFill>
                <a:latin typeface="Univers Condensed Light" panose="020B0306020202040204" pitchFamily="34" charset="0"/>
              </a:rPr>
              <a:t>houver</a:t>
            </a:r>
            <a:r>
              <a:rPr lang="en-US" sz="20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) e </a:t>
            </a:r>
            <a:r>
              <a:rPr lang="en-US" sz="2000" dirty="0" err="1">
                <a:solidFill>
                  <a:schemeClr val="bg1"/>
                </a:solidFill>
                <a:latin typeface="Univers Condensed Light" panose="020B0306020202040204" pitchFamily="34" charset="0"/>
              </a:rPr>
              <a:t>eventos</a:t>
            </a:r>
            <a:r>
              <a:rPr lang="en-US" sz="20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;</a:t>
            </a:r>
          </a:p>
          <a:p>
            <a:endParaRPr lang="en-US" sz="2000" dirty="0">
              <a:solidFill>
                <a:schemeClr val="bg1"/>
              </a:solidFill>
              <a:latin typeface="Univers Condensed Light" panose="020B030602020204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000" dirty="0" err="1">
                <a:solidFill>
                  <a:schemeClr val="bg1"/>
                </a:solidFill>
                <a:latin typeface="Univers Condensed Light" panose="020B0306020202040204" pitchFamily="34" charset="0"/>
              </a:rPr>
              <a:t>Promover</a:t>
            </a:r>
            <a:r>
              <a:rPr lang="en-US" sz="20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nivers Condensed Light" panose="020B0306020202040204" pitchFamily="34" charset="0"/>
              </a:rPr>
              <a:t>reuniões</a:t>
            </a:r>
            <a:r>
              <a:rPr lang="en-US" sz="20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nivers Condensed Light" panose="020B0306020202040204" pitchFamily="34" charset="0"/>
              </a:rPr>
              <a:t>setoriais</a:t>
            </a:r>
            <a:r>
              <a:rPr lang="en-US" sz="20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 (ex: </a:t>
            </a:r>
            <a:r>
              <a:rPr lang="en-US" sz="2000" dirty="0" err="1">
                <a:solidFill>
                  <a:schemeClr val="bg1"/>
                </a:solidFill>
                <a:latin typeface="Univers Condensed Light" panose="020B0306020202040204" pitchFamily="34" charset="0"/>
              </a:rPr>
              <a:t>só</a:t>
            </a:r>
            <a:r>
              <a:rPr lang="en-US" sz="20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 academia, </a:t>
            </a:r>
            <a:r>
              <a:rPr lang="en-US" sz="2000" dirty="0" err="1">
                <a:solidFill>
                  <a:schemeClr val="bg1"/>
                </a:solidFill>
                <a:latin typeface="Univers Condensed Light" panose="020B0306020202040204" pitchFamily="34" charset="0"/>
              </a:rPr>
              <a:t>só</a:t>
            </a:r>
            <a:r>
              <a:rPr lang="en-US" sz="20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nivers Condensed Light" panose="020B0306020202040204" pitchFamily="34" charset="0"/>
              </a:rPr>
              <a:t>associações</a:t>
            </a:r>
            <a:r>
              <a:rPr lang="en-US" sz="20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, CONDEMAS, </a:t>
            </a:r>
            <a:r>
              <a:rPr lang="en-US" sz="2000" dirty="0" err="1">
                <a:solidFill>
                  <a:schemeClr val="bg1"/>
                </a:solidFill>
                <a:latin typeface="Univers Condensed Light" panose="020B0306020202040204" pitchFamily="34" charset="0"/>
              </a:rPr>
              <a:t>etc</a:t>
            </a:r>
            <a:r>
              <a:rPr lang="en-US" sz="20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Univers Condensed Light" panose="020B0306020202040204" pitchFamily="34" charset="0"/>
              </a:rPr>
              <a:t>organizados</a:t>
            </a:r>
            <a:r>
              <a:rPr lang="en-US" sz="20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 de forma </a:t>
            </a:r>
            <a:r>
              <a:rPr lang="en-US" sz="2000" dirty="0" err="1">
                <a:solidFill>
                  <a:schemeClr val="bg1"/>
                </a:solidFill>
                <a:latin typeface="Univers Condensed Light" panose="020B0306020202040204" pitchFamily="34" charset="0"/>
              </a:rPr>
              <a:t>autonoma</a:t>
            </a:r>
            <a:r>
              <a:rPr lang="en-US" sz="20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, FF-NPM </a:t>
            </a:r>
            <a:r>
              <a:rPr lang="en-US" sz="2000" dirty="0" err="1">
                <a:solidFill>
                  <a:schemeClr val="bg1"/>
                </a:solidFill>
                <a:latin typeface="Univers Condensed Light" panose="020B0306020202040204" pitchFamily="34" charset="0"/>
              </a:rPr>
              <a:t>pode</a:t>
            </a:r>
            <a:r>
              <a:rPr lang="en-US" sz="20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nivers Condensed Light" panose="020B0306020202040204" pitchFamily="34" charset="0"/>
              </a:rPr>
              <a:t>fornecer</a:t>
            </a:r>
            <a:r>
              <a:rPr lang="en-US" sz="20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nivers Condensed Light" panose="020B0306020202040204" pitchFamily="34" charset="0"/>
              </a:rPr>
              <a:t>os</a:t>
            </a:r>
            <a:r>
              <a:rPr lang="en-US" sz="20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nivers Condensed Light" panose="020B0306020202040204" pitchFamily="34" charset="0"/>
              </a:rPr>
              <a:t>arquivos</a:t>
            </a:r>
            <a:r>
              <a:rPr lang="en-US" sz="20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nivers Condensed Light" panose="020B0306020202040204" pitchFamily="34" charset="0"/>
              </a:rPr>
              <a:t>já</a:t>
            </a:r>
            <a:r>
              <a:rPr lang="en-US" sz="20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nivers Condensed Light" panose="020B0306020202040204" pitchFamily="34" charset="0"/>
              </a:rPr>
              <a:t>utilizados</a:t>
            </a:r>
            <a:r>
              <a:rPr lang="en-US" sz="2000" dirty="0">
                <a:solidFill>
                  <a:schemeClr val="bg1"/>
                </a:solidFill>
                <a:latin typeface="Univers Condensed Light" panose="020B0306020202040204" pitchFamily="34" charset="0"/>
              </a:rPr>
              <a:t>);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A3E14C05-82AC-4946-B201-DC06BA2C3E57}"/>
              </a:ext>
            </a:extLst>
          </p:cNvPr>
          <p:cNvGrpSpPr/>
          <p:nvPr/>
        </p:nvGrpSpPr>
        <p:grpSpPr>
          <a:xfrm>
            <a:off x="743544" y="3674591"/>
            <a:ext cx="2775414" cy="2229816"/>
            <a:chOff x="3941644" y="1089117"/>
            <a:chExt cx="2775414" cy="2229816"/>
          </a:xfrm>
        </p:grpSpPr>
        <p:sp>
          <p:nvSpPr>
            <p:cNvPr id="16" name="Título 1">
              <a:extLst>
                <a:ext uri="{FF2B5EF4-FFF2-40B4-BE49-F238E27FC236}">
                  <a16:creationId xmlns:a16="http://schemas.microsoft.com/office/drawing/2014/main" id="{4091F40C-9524-4DD2-98E1-2DC0533324B2}"/>
                </a:ext>
              </a:extLst>
            </p:cNvPr>
            <p:cNvSpPr txBox="1"/>
            <p:nvPr/>
          </p:nvSpPr>
          <p:spPr>
            <a:xfrm>
              <a:off x="3941644" y="1089117"/>
              <a:ext cx="1980000" cy="1800000"/>
            </a:xfrm>
            <a:prstGeom prst="ellipse">
              <a:avLst/>
            </a:prstGeom>
            <a:solidFill>
              <a:srgbClr val="ED8945"/>
            </a:solidFill>
            <a:ln w="38100">
              <a:noFill/>
            </a:ln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Univers Condensed Light" panose="020B0306020202040204" pitchFamily="34" charset="0"/>
                  <a:ea typeface="Segoe UI" pitchFamily="34" charset="0"/>
                  <a:cs typeface="Segoe UI" pitchFamily="34" charset="0"/>
                </a:rPr>
                <a:t>JANEIRO</a:t>
              </a:r>
              <a:endParaRPr lang="pt-BR" sz="2000" b="1" dirty="0">
                <a:solidFill>
                  <a:schemeClr val="bg1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7" name="Título 1">
              <a:extLst>
                <a:ext uri="{FF2B5EF4-FFF2-40B4-BE49-F238E27FC236}">
                  <a16:creationId xmlns:a16="http://schemas.microsoft.com/office/drawing/2014/main" id="{BD15E339-F4FB-4079-9884-C0A36FBC353A}"/>
                </a:ext>
              </a:extLst>
            </p:cNvPr>
            <p:cNvSpPr txBox="1"/>
            <p:nvPr/>
          </p:nvSpPr>
          <p:spPr>
            <a:xfrm>
              <a:off x="5121279" y="1989117"/>
              <a:ext cx="1595779" cy="1329816"/>
            </a:xfrm>
            <a:prstGeom prst="ellipse">
              <a:avLst/>
            </a:prstGeom>
            <a:solidFill>
              <a:srgbClr val="ED8945"/>
            </a:solidFill>
            <a:ln w="38100">
              <a:noFill/>
            </a:ln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defRPr/>
              </a:pPr>
              <a:r>
                <a:rPr lang="en-US" sz="1600" b="1" dirty="0" err="1">
                  <a:solidFill>
                    <a:schemeClr val="bg1"/>
                  </a:solidFill>
                  <a:latin typeface="Univers Condensed Light" panose="020B0306020202040204" pitchFamily="34" charset="0"/>
                  <a:ea typeface="Segoe UI" pitchFamily="34" charset="0"/>
                  <a:cs typeface="Segoe UI" pitchFamily="34" charset="0"/>
                </a:rPr>
                <a:t>Reunião</a:t>
              </a:r>
              <a:r>
                <a:rPr lang="en-US" sz="1600" b="1" dirty="0">
                  <a:solidFill>
                    <a:schemeClr val="bg1"/>
                  </a:solidFill>
                  <a:latin typeface="Univers Condensed Light" panose="020B0306020202040204" pitchFamily="34" charset="0"/>
                  <a:ea typeface="Segoe UI" pitchFamily="34" charset="0"/>
                  <a:cs typeface="Segoe UI" pitchFamily="34" charset="0"/>
                </a:rPr>
                <a:t> de </a:t>
              </a:r>
              <a:r>
                <a:rPr lang="en-US" sz="1600" b="1" dirty="0" err="1">
                  <a:solidFill>
                    <a:schemeClr val="bg1"/>
                  </a:solidFill>
                  <a:latin typeface="Univers Condensed Light" panose="020B0306020202040204" pitchFamily="34" charset="0"/>
                  <a:ea typeface="Segoe UI" pitchFamily="34" charset="0"/>
                  <a:cs typeface="Segoe UI" pitchFamily="34" charset="0"/>
                </a:rPr>
                <a:t>Formação</a:t>
              </a:r>
              <a:endParaRPr lang="pt-BR" sz="1600" b="1" dirty="0">
                <a:solidFill>
                  <a:schemeClr val="bg1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930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BAE363BA-CF8E-42CE-A08B-BF9A48A37A48}"/>
              </a:ext>
            </a:extLst>
          </p:cNvPr>
          <p:cNvSpPr/>
          <p:nvPr/>
        </p:nvSpPr>
        <p:spPr>
          <a:xfrm>
            <a:off x="4659086" y="3691669"/>
            <a:ext cx="7202714" cy="289237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92552131-3EB4-45AB-A272-4081594D37E8}"/>
              </a:ext>
            </a:extLst>
          </p:cNvPr>
          <p:cNvGrpSpPr/>
          <p:nvPr/>
        </p:nvGrpSpPr>
        <p:grpSpPr>
          <a:xfrm>
            <a:off x="330202" y="273957"/>
            <a:ext cx="11531597" cy="2661557"/>
            <a:chOff x="420916" y="273957"/>
            <a:chExt cx="11531597" cy="2661557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9F218E86-6F71-4513-AC01-EEB4A6C3AF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916" y="273957"/>
              <a:ext cx="2656114" cy="2656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68215C30-B741-4465-BC66-3711C07E2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153"/>
            <a:stretch/>
          </p:blipFill>
          <p:spPr>
            <a:xfrm>
              <a:off x="6337904" y="273957"/>
              <a:ext cx="2656114" cy="2661557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447DB435-FE06-488E-805F-A6A2A1AE1A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77" r="12577"/>
            <a:stretch/>
          </p:blipFill>
          <p:spPr>
            <a:xfrm>
              <a:off x="9296398" y="273957"/>
              <a:ext cx="2656115" cy="2661557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EF860CE0-3D4E-4C66-9BAD-5CF3D7D117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12500"/>
            <a:stretch/>
          </p:blipFill>
          <p:spPr>
            <a:xfrm>
              <a:off x="3379410" y="273957"/>
              <a:ext cx="2656114" cy="2656114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8CAC1A73-8303-46B1-A371-6A8D257D42C8}"/>
              </a:ext>
            </a:extLst>
          </p:cNvPr>
          <p:cNvGrpSpPr/>
          <p:nvPr/>
        </p:nvGrpSpPr>
        <p:grpSpPr>
          <a:xfrm>
            <a:off x="330200" y="5701165"/>
            <a:ext cx="3111622" cy="870178"/>
            <a:chOff x="5284527" y="5130570"/>
            <a:chExt cx="3111622" cy="870178"/>
          </a:xfrm>
        </p:grpSpPr>
        <p:pic>
          <p:nvPicPr>
            <p:cNvPr id="11" name="Imagem 18">
              <a:extLst>
                <a:ext uri="{FF2B5EF4-FFF2-40B4-BE49-F238E27FC236}">
                  <a16:creationId xmlns:a16="http://schemas.microsoft.com/office/drawing/2014/main" id="{61274195-4D83-44B3-9D1F-A1AAF4ED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rcRect t="20403" b="20532"/>
            <a:stretch>
              <a:fillRect/>
            </a:stretch>
          </p:blipFill>
          <p:spPr bwMode="auto">
            <a:xfrm>
              <a:off x="5284527" y="5254267"/>
              <a:ext cx="1060368" cy="622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Imagem 23">
              <a:extLst>
                <a:ext uri="{FF2B5EF4-FFF2-40B4-BE49-F238E27FC236}">
                  <a16:creationId xmlns:a16="http://schemas.microsoft.com/office/drawing/2014/main" id="{6BCAE2D5-E495-4CE7-AA8B-9F565CBD3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rcRect l="49617"/>
            <a:stretch>
              <a:fillRect/>
            </a:stretch>
          </p:blipFill>
          <p:spPr bwMode="auto">
            <a:xfrm>
              <a:off x="6627421" y="5130570"/>
              <a:ext cx="1768728" cy="870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26020D2-8789-4774-BEFA-1FB6D7B7023D}"/>
              </a:ext>
            </a:extLst>
          </p:cNvPr>
          <p:cNvSpPr txBox="1"/>
          <p:nvPr/>
        </p:nvSpPr>
        <p:spPr>
          <a:xfrm>
            <a:off x="6444644" y="3961661"/>
            <a:ext cx="5219701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  <a:latin typeface="Univers" panose="020B0503020202020204" pitchFamily="34" charset="0"/>
              </a:rPr>
              <a:t>OBRIGADA!!!</a:t>
            </a:r>
          </a:p>
          <a:p>
            <a:pPr algn="r"/>
            <a:endParaRPr lang="en-US" sz="4000" b="1" i="0" u="none" strike="noStrike" dirty="0">
              <a:solidFill>
                <a:schemeClr val="bg1"/>
              </a:solidFill>
              <a:effectLst/>
              <a:latin typeface="Univers" panose="020B0503020202020204" pitchFamily="34" charset="0"/>
            </a:endParaRPr>
          </a:p>
          <a:p>
            <a:pPr algn="r"/>
            <a:r>
              <a:rPr lang="en-US" sz="2800" i="1" dirty="0" err="1">
                <a:solidFill>
                  <a:schemeClr val="bg1"/>
                </a:solidFill>
                <a:latin typeface="Univers" panose="020B0503020202020204" pitchFamily="34" charset="0"/>
              </a:rPr>
              <a:t>contato</a:t>
            </a:r>
            <a:endParaRPr lang="en-US" sz="2800" i="1" dirty="0">
              <a:solidFill>
                <a:schemeClr val="bg1"/>
              </a:solidFill>
              <a:latin typeface="Univers" panose="020B0503020202020204" pitchFamily="34" charset="0"/>
            </a:endParaRPr>
          </a:p>
          <a:p>
            <a:pPr algn="r"/>
            <a:r>
              <a:rPr lang="en-US" sz="2800" b="1" dirty="0">
                <a:solidFill>
                  <a:schemeClr val="bg1"/>
                </a:solidFill>
                <a:latin typeface="Univers" panose="020B0503020202020204" pitchFamily="34" charset="0"/>
              </a:rPr>
              <a:t>npm.fflorestal@gmail.com</a:t>
            </a:r>
            <a:endParaRPr lang="pt-BR" sz="2800" b="1" i="0" u="none" strike="noStrike" dirty="0">
              <a:solidFill>
                <a:schemeClr val="bg1"/>
              </a:solidFill>
              <a:effectLst/>
              <a:latin typeface="Univers" panose="020B050302020202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0F7FFD02-4789-450F-8C0C-250F2516602C}"/>
              </a:ext>
            </a:extLst>
          </p:cNvPr>
          <p:cNvSpPr txBox="1"/>
          <p:nvPr/>
        </p:nvSpPr>
        <p:spPr>
          <a:xfrm>
            <a:off x="370005" y="3094206"/>
            <a:ext cx="2576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Univers Condensed Light" panose="020B0306020202040204" pitchFamily="34" charset="0"/>
              </a:rPr>
              <a:t>EE BARREIRO RICO</a:t>
            </a:r>
            <a:endParaRPr lang="pt-BR" b="1" i="0" u="none" strike="noStrike" dirty="0">
              <a:effectLst/>
              <a:latin typeface="Univers Condensed Light" panose="020B030602020204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4E32E0C-4086-48BB-8F5C-4115E72C2928}"/>
              </a:ext>
            </a:extLst>
          </p:cNvPr>
          <p:cNvSpPr txBox="1"/>
          <p:nvPr/>
        </p:nvSpPr>
        <p:spPr>
          <a:xfrm>
            <a:off x="3328499" y="3094206"/>
            <a:ext cx="2576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Univers Condensed Light" panose="020B0306020202040204" pitchFamily="34" charset="0"/>
              </a:rPr>
              <a:t>APA BARREIRO RICO</a:t>
            </a:r>
            <a:endParaRPr lang="pt-BR" b="1" i="0" u="none" strike="noStrike" dirty="0">
              <a:effectLst/>
              <a:latin typeface="Univers Condensed Light" panose="020B030602020204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F0AC332-F81F-427A-A605-7855E70DC435}"/>
              </a:ext>
            </a:extLst>
          </p:cNvPr>
          <p:cNvSpPr txBox="1"/>
          <p:nvPr/>
        </p:nvSpPr>
        <p:spPr>
          <a:xfrm>
            <a:off x="9245487" y="3029489"/>
            <a:ext cx="2576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Univers Condensed Light" panose="020B0306020202040204" pitchFamily="34" charset="0"/>
              </a:rPr>
              <a:t>EE de IBICATU</a:t>
            </a:r>
            <a:endParaRPr lang="pt-BR" b="1" i="0" u="none" strike="noStrike" dirty="0">
              <a:effectLst/>
              <a:latin typeface="Univers Condensed Light" panose="020B0306020202040204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33DF5FC0-157A-445D-AFCC-2F67235DC796}"/>
              </a:ext>
            </a:extLst>
          </p:cNvPr>
          <p:cNvSpPr txBox="1"/>
          <p:nvPr/>
        </p:nvSpPr>
        <p:spPr>
          <a:xfrm>
            <a:off x="6286993" y="3045338"/>
            <a:ext cx="2576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Univers Condensed Light" panose="020B0306020202040204" pitchFamily="34" charset="0"/>
              </a:rPr>
              <a:t>APA TANQUÃ e RIO PIRACICABA</a:t>
            </a:r>
            <a:endParaRPr lang="pt-BR" b="1" i="0" u="none" strike="noStrike" dirty="0">
              <a:effectLst/>
              <a:latin typeface="Univers Condensed Light" panose="020B0306020202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142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Agrupar 132">
            <a:extLst>
              <a:ext uri="{FF2B5EF4-FFF2-40B4-BE49-F238E27FC236}">
                <a16:creationId xmlns:a16="http://schemas.microsoft.com/office/drawing/2014/main" id="{FE05D445-7391-473D-94DF-D3B80D875D1E}"/>
              </a:ext>
            </a:extLst>
          </p:cNvPr>
          <p:cNvGrpSpPr/>
          <p:nvPr/>
        </p:nvGrpSpPr>
        <p:grpSpPr>
          <a:xfrm>
            <a:off x="2477123" y="3233495"/>
            <a:ext cx="7750520" cy="1032479"/>
            <a:chOff x="3067050" y="3219450"/>
            <a:chExt cx="7750520" cy="1032479"/>
          </a:xfrm>
        </p:grpSpPr>
        <p:sp>
          <p:nvSpPr>
            <p:cNvPr id="130" name="Forma Livre: Forma 129">
              <a:extLst>
                <a:ext uri="{FF2B5EF4-FFF2-40B4-BE49-F238E27FC236}">
                  <a16:creationId xmlns:a16="http://schemas.microsoft.com/office/drawing/2014/main" id="{03593E91-BE69-4CE5-BBA9-F4530A9A9E8A}"/>
                </a:ext>
              </a:extLst>
            </p:cNvPr>
            <p:cNvSpPr/>
            <p:nvPr/>
          </p:nvSpPr>
          <p:spPr>
            <a:xfrm>
              <a:off x="3067050" y="3219450"/>
              <a:ext cx="7696200" cy="914634"/>
            </a:xfrm>
            <a:custGeom>
              <a:avLst/>
              <a:gdLst>
                <a:gd name="connsiteX0" fmla="*/ 0 w 7696200"/>
                <a:gd name="connsiteY0" fmla="*/ 266700 h 914634"/>
                <a:gd name="connsiteX1" fmla="*/ 1828800 w 7696200"/>
                <a:gd name="connsiteY1" fmla="*/ 38100 h 914634"/>
                <a:gd name="connsiteX2" fmla="*/ 2971800 w 7696200"/>
                <a:gd name="connsiteY2" fmla="*/ 495300 h 914634"/>
                <a:gd name="connsiteX3" fmla="*/ 5010150 w 7696200"/>
                <a:gd name="connsiteY3" fmla="*/ 914400 h 914634"/>
                <a:gd name="connsiteX4" fmla="*/ 6781800 w 7696200"/>
                <a:gd name="connsiteY4" fmla="*/ 438150 h 914634"/>
                <a:gd name="connsiteX5" fmla="*/ 7696200 w 7696200"/>
                <a:gd name="connsiteY5" fmla="*/ 0 h 91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96200" h="914634">
                  <a:moveTo>
                    <a:pt x="0" y="266700"/>
                  </a:moveTo>
                  <a:cubicBezTo>
                    <a:pt x="666750" y="133350"/>
                    <a:pt x="1333500" y="0"/>
                    <a:pt x="1828800" y="38100"/>
                  </a:cubicBezTo>
                  <a:cubicBezTo>
                    <a:pt x="2324100" y="76200"/>
                    <a:pt x="2441575" y="349250"/>
                    <a:pt x="2971800" y="495300"/>
                  </a:cubicBezTo>
                  <a:cubicBezTo>
                    <a:pt x="3502025" y="641350"/>
                    <a:pt x="4375150" y="923925"/>
                    <a:pt x="5010150" y="914400"/>
                  </a:cubicBezTo>
                  <a:cubicBezTo>
                    <a:pt x="5645150" y="904875"/>
                    <a:pt x="6334125" y="590550"/>
                    <a:pt x="6781800" y="438150"/>
                  </a:cubicBezTo>
                  <a:cubicBezTo>
                    <a:pt x="7229475" y="285750"/>
                    <a:pt x="7462837" y="142875"/>
                    <a:pt x="7696200" y="0"/>
                  </a:cubicBezTo>
                </a:path>
              </a:pathLst>
            </a:custGeom>
            <a:noFill/>
            <a:ln w="762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1" name="Forma Livre: Forma 130">
              <a:extLst>
                <a:ext uri="{FF2B5EF4-FFF2-40B4-BE49-F238E27FC236}">
                  <a16:creationId xmlns:a16="http://schemas.microsoft.com/office/drawing/2014/main" id="{5B8387DF-81FB-498A-AAF7-869BE690976E}"/>
                </a:ext>
              </a:extLst>
            </p:cNvPr>
            <p:cNvSpPr/>
            <p:nvPr/>
          </p:nvSpPr>
          <p:spPr>
            <a:xfrm>
              <a:off x="3094470" y="3280832"/>
              <a:ext cx="7696200" cy="914634"/>
            </a:xfrm>
            <a:custGeom>
              <a:avLst/>
              <a:gdLst>
                <a:gd name="connsiteX0" fmla="*/ 0 w 7696200"/>
                <a:gd name="connsiteY0" fmla="*/ 266700 h 914634"/>
                <a:gd name="connsiteX1" fmla="*/ 1828800 w 7696200"/>
                <a:gd name="connsiteY1" fmla="*/ 38100 h 914634"/>
                <a:gd name="connsiteX2" fmla="*/ 2971800 w 7696200"/>
                <a:gd name="connsiteY2" fmla="*/ 495300 h 914634"/>
                <a:gd name="connsiteX3" fmla="*/ 5010150 w 7696200"/>
                <a:gd name="connsiteY3" fmla="*/ 914400 h 914634"/>
                <a:gd name="connsiteX4" fmla="*/ 6781800 w 7696200"/>
                <a:gd name="connsiteY4" fmla="*/ 438150 h 914634"/>
                <a:gd name="connsiteX5" fmla="*/ 7696200 w 7696200"/>
                <a:gd name="connsiteY5" fmla="*/ 0 h 91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96200" h="914634">
                  <a:moveTo>
                    <a:pt x="0" y="266700"/>
                  </a:moveTo>
                  <a:cubicBezTo>
                    <a:pt x="666750" y="133350"/>
                    <a:pt x="1333500" y="0"/>
                    <a:pt x="1828800" y="38100"/>
                  </a:cubicBezTo>
                  <a:cubicBezTo>
                    <a:pt x="2324100" y="76200"/>
                    <a:pt x="2441575" y="349250"/>
                    <a:pt x="2971800" y="495300"/>
                  </a:cubicBezTo>
                  <a:cubicBezTo>
                    <a:pt x="3502025" y="641350"/>
                    <a:pt x="4375150" y="923925"/>
                    <a:pt x="5010150" y="914400"/>
                  </a:cubicBezTo>
                  <a:cubicBezTo>
                    <a:pt x="5645150" y="904875"/>
                    <a:pt x="6334125" y="590550"/>
                    <a:pt x="6781800" y="438150"/>
                  </a:cubicBezTo>
                  <a:cubicBezTo>
                    <a:pt x="7229475" y="285750"/>
                    <a:pt x="7462837" y="142875"/>
                    <a:pt x="7696200" y="0"/>
                  </a:cubicBezTo>
                </a:path>
              </a:pathLst>
            </a:custGeom>
            <a:noFill/>
            <a:ln w="762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2" name="Forma Livre: Forma 131">
              <a:extLst>
                <a:ext uri="{FF2B5EF4-FFF2-40B4-BE49-F238E27FC236}">
                  <a16:creationId xmlns:a16="http://schemas.microsoft.com/office/drawing/2014/main" id="{339E1FA4-68CB-4AC9-80AA-3E8432A80C27}"/>
                </a:ext>
              </a:extLst>
            </p:cNvPr>
            <p:cNvSpPr/>
            <p:nvPr/>
          </p:nvSpPr>
          <p:spPr>
            <a:xfrm>
              <a:off x="3121370" y="3337295"/>
              <a:ext cx="7696200" cy="914634"/>
            </a:xfrm>
            <a:custGeom>
              <a:avLst/>
              <a:gdLst>
                <a:gd name="connsiteX0" fmla="*/ 0 w 7696200"/>
                <a:gd name="connsiteY0" fmla="*/ 266700 h 914634"/>
                <a:gd name="connsiteX1" fmla="*/ 1828800 w 7696200"/>
                <a:gd name="connsiteY1" fmla="*/ 38100 h 914634"/>
                <a:gd name="connsiteX2" fmla="*/ 2971800 w 7696200"/>
                <a:gd name="connsiteY2" fmla="*/ 495300 h 914634"/>
                <a:gd name="connsiteX3" fmla="*/ 5010150 w 7696200"/>
                <a:gd name="connsiteY3" fmla="*/ 914400 h 914634"/>
                <a:gd name="connsiteX4" fmla="*/ 6781800 w 7696200"/>
                <a:gd name="connsiteY4" fmla="*/ 438150 h 914634"/>
                <a:gd name="connsiteX5" fmla="*/ 7696200 w 7696200"/>
                <a:gd name="connsiteY5" fmla="*/ 0 h 91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96200" h="914634">
                  <a:moveTo>
                    <a:pt x="0" y="266700"/>
                  </a:moveTo>
                  <a:cubicBezTo>
                    <a:pt x="666750" y="133350"/>
                    <a:pt x="1333500" y="0"/>
                    <a:pt x="1828800" y="38100"/>
                  </a:cubicBezTo>
                  <a:cubicBezTo>
                    <a:pt x="2324100" y="76200"/>
                    <a:pt x="2441575" y="349250"/>
                    <a:pt x="2971800" y="495300"/>
                  </a:cubicBezTo>
                  <a:cubicBezTo>
                    <a:pt x="3502025" y="641350"/>
                    <a:pt x="4375150" y="923925"/>
                    <a:pt x="5010150" y="914400"/>
                  </a:cubicBezTo>
                  <a:cubicBezTo>
                    <a:pt x="5645150" y="904875"/>
                    <a:pt x="6334125" y="590550"/>
                    <a:pt x="6781800" y="438150"/>
                  </a:cubicBezTo>
                  <a:cubicBezTo>
                    <a:pt x="7229475" y="285750"/>
                    <a:pt x="7462837" y="142875"/>
                    <a:pt x="7696200" y="0"/>
                  </a:cubicBezTo>
                </a:path>
              </a:pathLst>
            </a:custGeom>
            <a:noFill/>
            <a:ln w="762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209F5939-A268-41AE-B455-E2BEEEF3E415}"/>
              </a:ext>
            </a:extLst>
          </p:cNvPr>
          <p:cNvSpPr txBox="1"/>
          <p:nvPr/>
        </p:nvSpPr>
        <p:spPr>
          <a:xfrm>
            <a:off x="225521" y="130768"/>
            <a:ext cx="117759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3600" b="1" i="0" u="none" strike="noStrike" dirty="0">
                <a:effectLst/>
                <a:latin typeface="Lucida Console" panose="020B0609040504020204" pitchFamily="49" charset="0"/>
              </a:rPr>
              <a:t>CONTRIBUIÇÕES - REUNIÃO DEZ 2020</a:t>
            </a:r>
          </a:p>
        </p:txBody>
      </p:sp>
      <p:grpSp>
        <p:nvGrpSpPr>
          <p:cNvPr id="127" name="Agrupar 126">
            <a:extLst>
              <a:ext uri="{FF2B5EF4-FFF2-40B4-BE49-F238E27FC236}">
                <a16:creationId xmlns:a16="http://schemas.microsoft.com/office/drawing/2014/main" id="{07A15073-ACCD-46DB-B5E1-E1308429AF6C}"/>
              </a:ext>
            </a:extLst>
          </p:cNvPr>
          <p:cNvGrpSpPr/>
          <p:nvPr/>
        </p:nvGrpSpPr>
        <p:grpSpPr>
          <a:xfrm>
            <a:off x="4952261" y="1576389"/>
            <a:ext cx="3864139" cy="2048669"/>
            <a:chOff x="1565389" y="432750"/>
            <a:chExt cx="3864139" cy="2048669"/>
          </a:xfrm>
        </p:grpSpPr>
        <p:pic>
          <p:nvPicPr>
            <p:cNvPr id="99" name="Imagem 98">
              <a:extLst>
                <a:ext uri="{FF2B5EF4-FFF2-40B4-BE49-F238E27FC236}">
                  <a16:creationId xmlns:a16="http://schemas.microsoft.com/office/drawing/2014/main" id="{2B79D345-47F7-448A-A3DB-F7A20B404D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6"/>
            <a:stretch/>
          </p:blipFill>
          <p:spPr>
            <a:xfrm rot="19135213">
              <a:off x="1565389" y="432750"/>
              <a:ext cx="3864139" cy="2048669"/>
            </a:xfrm>
            <a:prstGeom prst="rect">
              <a:avLst/>
            </a:prstGeom>
            <a:effectLst/>
          </p:spPr>
        </p:pic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CBB4B63A-47EE-4014-9FAA-D98BF88B4F3A}"/>
                </a:ext>
              </a:extLst>
            </p:cNvPr>
            <p:cNvSpPr txBox="1"/>
            <p:nvPr/>
          </p:nvSpPr>
          <p:spPr>
            <a:xfrm>
              <a:off x="2408764" y="903116"/>
              <a:ext cx="2302442" cy="923330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1800" b="0" i="0" u="none" strike="noStrike" dirty="0">
                  <a:solidFill>
                    <a:srgbClr val="000000"/>
                  </a:solidFill>
                  <a:effectLst/>
                  <a:latin typeface="Univers Condensed Light" panose="020B0306020202040204" pitchFamily="34" charset="0"/>
                </a:rPr>
                <a:t>moradias estruturas oriundas de ocupação irregular</a:t>
              </a:r>
              <a:endParaRPr lang="pt-BR" dirty="0">
                <a:latin typeface="Univers Condensed Light" panose="020B0306020202040204" pitchFamily="34" charset="0"/>
              </a:endParaRPr>
            </a:p>
          </p:txBody>
        </p:sp>
      </p:grpSp>
      <p:grpSp>
        <p:nvGrpSpPr>
          <p:cNvPr id="125" name="Agrupar 124">
            <a:extLst>
              <a:ext uri="{FF2B5EF4-FFF2-40B4-BE49-F238E27FC236}">
                <a16:creationId xmlns:a16="http://schemas.microsoft.com/office/drawing/2014/main" id="{1CB939CA-F637-4D9D-868C-AC1229BA5A42}"/>
              </a:ext>
            </a:extLst>
          </p:cNvPr>
          <p:cNvGrpSpPr/>
          <p:nvPr/>
        </p:nvGrpSpPr>
        <p:grpSpPr>
          <a:xfrm>
            <a:off x="-327781" y="3316771"/>
            <a:ext cx="3455553" cy="1832047"/>
            <a:chOff x="-591940" y="3147094"/>
            <a:chExt cx="3455553" cy="1832047"/>
          </a:xfrm>
        </p:grpSpPr>
        <p:pic>
          <p:nvPicPr>
            <p:cNvPr id="91" name="Imagem 90">
              <a:extLst>
                <a:ext uri="{FF2B5EF4-FFF2-40B4-BE49-F238E27FC236}">
                  <a16:creationId xmlns:a16="http://schemas.microsoft.com/office/drawing/2014/main" id="{EF706EA0-0B67-4A22-86FF-6F58BF9AF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6"/>
            <a:stretch/>
          </p:blipFill>
          <p:spPr>
            <a:xfrm rot="8953635">
              <a:off x="-591940" y="3147094"/>
              <a:ext cx="3455553" cy="1832047"/>
            </a:xfrm>
            <a:prstGeom prst="rect">
              <a:avLst/>
            </a:prstGeom>
            <a:effectLst/>
          </p:spPr>
        </p:pic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C224248C-6393-45BD-B796-C450518FB032}"/>
                </a:ext>
              </a:extLst>
            </p:cNvPr>
            <p:cNvSpPr txBox="1"/>
            <p:nvPr/>
          </p:nvSpPr>
          <p:spPr>
            <a:xfrm>
              <a:off x="103286" y="3746565"/>
              <a:ext cx="1957334" cy="923330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1800" b="0" i="0" u="none" strike="noStrike" dirty="0">
                  <a:solidFill>
                    <a:srgbClr val="000000"/>
                  </a:solidFill>
                  <a:effectLst/>
                  <a:latin typeface="Univers Condensed Light" panose="020B0306020202040204" pitchFamily="34" charset="0"/>
                </a:rPr>
                <a:t>celebrar (TAC) com o objetivo de restaurar APP</a:t>
              </a:r>
              <a:endParaRPr lang="pt-BR" dirty="0">
                <a:latin typeface="Univers Condensed Light" panose="020B0306020202040204" pitchFamily="34" charset="0"/>
              </a:endParaRPr>
            </a:p>
          </p:txBody>
        </p:sp>
      </p:grpSp>
      <p:grpSp>
        <p:nvGrpSpPr>
          <p:cNvPr id="124" name="Agrupar 123">
            <a:extLst>
              <a:ext uri="{FF2B5EF4-FFF2-40B4-BE49-F238E27FC236}">
                <a16:creationId xmlns:a16="http://schemas.microsoft.com/office/drawing/2014/main" id="{8CA15EBA-1BFD-4E8F-9BA9-09B6677C54F4}"/>
              </a:ext>
            </a:extLst>
          </p:cNvPr>
          <p:cNvGrpSpPr/>
          <p:nvPr/>
        </p:nvGrpSpPr>
        <p:grpSpPr>
          <a:xfrm>
            <a:off x="2033019" y="2918285"/>
            <a:ext cx="2158889" cy="4010953"/>
            <a:chOff x="1466113" y="3219159"/>
            <a:chExt cx="2158889" cy="4010953"/>
          </a:xfrm>
        </p:grpSpPr>
        <p:pic>
          <p:nvPicPr>
            <p:cNvPr id="96" name="Imagem 95">
              <a:extLst>
                <a:ext uri="{FF2B5EF4-FFF2-40B4-BE49-F238E27FC236}">
                  <a16:creationId xmlns:a16="http://schemas.microsoft.com/office/drawing/2014/main" id="{EB1E02A4-651B-4804-97DA-447EBA867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6"/>
            <a:stretch/>
          </p:blipFill>
          <p:spPr>
            <a:xfrm rot="7294055">
              <a:off x="556272" y="4161383"/>
              <a:ext cx="4010953" cy="2126506"/>
            </a:xfrm>
            <a:prstGeom prst="rect">
              <a:avLst/>
            </a:prstGeom>
            <a:effectLst/>
          </p:spPr>
        </p:pic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0B5B00D8-A087-4643-B9DB-6DE7D875972E}"/>
                </a:ext>
              </a:extLst>
            </p:cNvPr>
            <p:cNvSpPr txBox="1"/>
            <p:nvPr/>
          </p:nvSpPr>
          <p:spPr>
            <a:xfrm>
              <a:off x="1466113" y="4783248"/>
              <a:ext cx="2116357" cy="1200329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1800" b="0" i="0" u="none" strike="noStrike" dirty="0">
                  <a:solidFill>
                    <a:srgbClr val="000000"/>
                  </a:solidFill>
                  <a:effectLst/>
                  <a:latin typeface="Univers Condensed Light" panose="020B0306020202040204" pitchFamily="34" charset="0"/>
                </a:rPr>
                <a:t>auxílio dos conselheiros na mobilização de</a:t>
              </a:r>
            </a:p>
            <a:p>
              <a:pPr algn="ctr"/>
              <a:r>
                <a:rPr lang="pt-BR" sz="1800" b="0" i="0" u="none" strike="noStrike" dirty="0">
                  <a:solidFill>
                    <a:srgbClr val="000000"/>
                  </a:solidFill>
                  <a:effectLst/>
                  <a:latin typeface="Univers Condensed Light" panose="020B0306020202040204" pitchFamily="34" charset="0"/>
                </a:rPr>
                <a:t>outros atores</a:t>
              </a:r>
              <a:endParaRPr lang="pt-BR" dirty="0">
                <a:latin typeface="Univers Condensed Light" panose="020B0306020202040204" pitchFamily="34" charset="0"/>
              </a:endParaRPr>
            </a:p>
          </p:txBody>
        </p:sp>
      </p:grpSp>
      <p:grpSp>
        <p:nvGrpSpPr>
          <p:cNvPr id="128" name="Agrupar 127">
            <a:extLst>
              <a:ext uri="{FF2B5EF4-FFF2-40B4-BE49-F238E27FC236}">
                <a16:creationId xmlns:a16="http://schemas.microsoft.com/office/drawing/2014/main" id="{11A31F9B-C299-471A-AF07-531FF8171E7C}"/>
              </a:ext>
            </a:extLst>
          </p:cNvPr>
          <p:cNvGrpSpPr/>
          <p:nvPr/>
        </p:nvGrpSpPr>
        <p:grpSpPr>
          <a:xfrm>
            <a:off x="7559186" y="2243796"/>
            <a:ext cx="1423609" cy="2370408"/>
            <a:chOff x="7542621" y="338018"/>
            <a:chExt cx="1423609" cy="2370408"/>
          </a:xfrm>
        </p:grpSpPr>
        <p:pic>
          <p:nvPicPr>
            <p:cNvPr id="93" name="Imagem 92">
              <a:extLst>
                <a:ext uri="{FF2B5EF4-FFF2-40B4-BE49-F238E27FC236}">
                  <a16:creationId xmlns:a16="http://schemas.microsoft.com/office/drawing/2014/main" id="{36EE970C-9E03-4BE0-A54B-4C8CC50F32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6"/>
            <a:stretch/>
          </p:blipFill>
          <p:spPr>
            <a:xfrm rot="18789444">
              <a:off x="7057916" y="894856"/>
              <a:ext cx="2370408" cy="1256731"/>
            </a:xfrm>
            <a:prstGeom prst="rect">
              <a:avLst/>
            </a:prstGeom>
            <a:effectLst/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C29ADA1F-B529-4B8E-81DD-C4D5956AAEAE}"/>
                </a:ext>
              </a:extLst>
            </p:cNvPr>
            <p:cNvSpPr txBox="1"/>
            <p:nvPr/>
          </p:nvSpPr>
          <p:spPr>
            <a:xfrm>
              <a:off x="7542621" y="1186513"/>
              <a:ext cx="1423609" cy="646331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1800" b="0" i="0" u="none" strike="noStrike" dirty="0">
                  <a:solidFill>
                    <a:srgbClr val="000000"/>
                  </a:solidFill>
                  <a:effectLst/>
                  <a:latin typeface="Univers Condensed Light" panose="020B0306020202040204" pitchFamily="34" charset="0"/>
                </a:rPr>
                <a:t>Sítio</a:t>
              </a:r>
            </a:p>
            <a:p>
              <a:pPr algn="ctr"/>
              <a:r>
                <a:rPr lang="pt-BR" sz="1800" b="0" i="0" u="none" strike="noStrike" dirty="0">
                  <a:solidFill>
                    <a:srgbClr val="000000"/>
                  </a:solidFill>
                  <a:effectLst/>
                  <a:latin typeface="Univers Condensed Light" panose="020B0306020202040204" pitchFamily="34" charset="0"/>
                </a:rPr>
                <a:t>RAMSAR </a:t>
              </a:r>
              <a:endParaRPr lang="pt-BR" dirty="0">
                <a:latin typeface="Univers Condensed Light" panose="020B0306020202040204" pitchFamily="34" charset="0"/>
              </a:endParaRPr>
            </a:p>
          </p:txBody>
        </p:sp>
      </p:grpSp>
      <p:grpSp>
        <p:nvGrpSpPr>
          <p:cNvPr id="126" name="Agrupar 125">
            <a:extLst>
              <a:ext uri="{FF2B5EF4-FFF2-40B4-BE49-F238E27FC236}">
                <a16:creationId xmlns:a16="http://schemas.microsoft.com/office/drawing/2014/main" id="{6538DAE0-8062-4C04-977F-3D8896E67A92}"/>
              </a:ext>
            </a:extLst>
          </p:cNvPr>
          <p:cNvGrpSpPr/>
          <p:nvPr/>
        </p:nvGrpSpPr>
        <p:grpSpPr>
          <a:xfrm>
            <a:off x="84958" y="1323182"/>
            <a:ext cx="3455553" cy="1832047"/>
            <a:chOff x="68488" y="1141404"/>
            <a:chExt cx="3455553" cy="1832047"/>
          </a:xfrm>
        </p:grpSpPr>
        <p:pic>
          <p:nvPicPr>
            <p:cNvPr id="90" name="Imagem 89">
              <a:extLst>
                <a:ext uri="{FF2B5EF4-FFF2-40B4-BE49-F238E27FC236}">
                  <a16:creationId xmlns:a16="http://schemas.microsoft.com/office/drawing/2014/main" id="{D7669AB8-35A7-449B-B469-778BDCCCC9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6"/>
            <a:stretch/>
          </p:blipFill>
          <p:spPr>
            <a:xfrm rot="13472804">
              <a:off x="68488" y="1141404"/>
              <a:ext cx="3455553" cy="1832047"/>
            </a:xfrm>
            <a:prstGeom prst="rect">
              <a:avLst/>
            </a:prstGeom>
            <a:effectLst/>
          </p:spPr>
        </p:pic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5FAF2137-3ED6-4470-A253-B2EF8AE926F7}"/>
                </a:ext>
              </a:extLst>
            </p:cNvPr>
            <p:cNvSpPr txBox="1"/>
            <p:nvPr/>
          </p:nvSpPr>
          <p:spPr>
            <a:xfrm>
              <a:off x="982248" y="1456506"/>
              <a:ext cx="1488082" cy="1200329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1800" i="0" u="none" strike="noStrike" dirty="0">
                  <a:effectLst/>
                  <a:latin typeface="Univers Condensed Light" panose="020B0306020202040204" pitchFamily="34" charset="0"/>
                </a:rPr>
                <a:t>cercamento da EE </a:t>
              </a:r>
              <a:r>
                <a:rPr lang="pt-BR" sz="1800" i="0" u="none" strike="noStrike" dirty="0" err="1">
                  <a:effectLst/>
                  <a:latin typeface="Univers Condensed Light" panose="020B0306020202040204" pitchFamily="34" charset="0"/>
                </a:rPr>
                <a:t>Ibicatu</a:t>
              </a:r>
              <a:r>
                <a:rPr lang="pt-BR" sz="1800" i="0" u="none" strike="noStrike" dirty="0">
                  <a:effectLst/>
                  <a:latin typeface="Univers Condensed Light" panose="020B0306020202040204" pitchFamily="34" charset="0"/>
                </a:rPr>
                <a:t> pelo Programa Nascentes</a:t>
              </a:r>
              <a:endParaRPr lang="pt-BR" dirty="0">
                <a:latin typeface="Univers Condensed Light" panose="020B0306020202040204" pitchFamily="34" charset="0"/>
              </a:endParaRPr>
            </a:p>
          </p:txBody>
        </p:sp>
      </p:grpSp>
      <p:grpSp>
        <p:nvGrpSpPr>
          <p:cNvPr id="123" name="Agrupar 122">
            <a:extLst>
              <a:ext uri="{FF2B5EF4-FFF2-40B4-BE49-F238E27FC236}">
                <a16:creationId xmlns:a16="http://schemas.microsoft.com/office/drawing/2014/main" id="{E66EE5C0-3EAC-4941-A28D-632C6B9FCB91}"/>
              </a:ext>
            </a:extLst>
          </p:cNvPr>
          <p:cNvGrpSpPr/>
          <p:nvPr/>
        </p:nvGrpSpPr>
        <p:grpSpPr>
          <a:xfrm>
            <a:off x="8215372" y="3911831"/>
            <a:ext cx="4287751" cy="2273257"/>
            <a:chOff x="3514692" y="3550258"/>
            <a:chExt cx="4287751" cy="2273257"/>
          </a:xfrm>
        </p:grpSpPr>
        <p:pic>
          <p:nvPicPr>
            <p:cNvPr id="92" name="Imagem 91">
              <a:extLst>
                <a:ext uri="{FF2B5EF4-FFF2-40B4-BE49-F238E27FC236}">
                  <a16:creationId xmlns:a16="http://schemas.microsoft.com/office/drawing/2014/main" id="{4122303B-F72E-48A3-994F-2471823A8A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6"/>
            <a:stretch/>
          </p:blipFill>
          <p:spPr>
            <a:xfrm rot="1497674">
              <a:off x="3514692" y="3550258"/>
              <a:ext cx="4287751" cy="2273257"/>
            </a:xfrm>
            <a:prstGeom prst="rect">
              <a:avLst/>
            </a:prstGeom>
            <a:effectLst/>
          </p:spPr>
        </p:pic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DB1C78D7-01C2-4D3B-B84D-D242ADA9A5C5}"/>
                </a:ext>
              </a:extLst>
            </p:cNvPr>
            <p:cNvSpPr txBox="1"/>
            <p:nvPr/>
          </p:nvSpPr>
          <p:spPr>
            <a:xfrm>
              <a:off x="4634990" y="4086722"/>
              <a:ext cx="2386211" cy="1200329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1800" b="0" i="0" u="none" strike="noStrike" dirty="0">
                  <a:solidFill>
                    <a:srgbClr val="000000"/>
                  </a:solidFill>
                  <a:effectLst/>
                  <a:latin typeface="Univers Condensed Light" panose="020B0306020202040204" pitchFamily="34" charset="0"/>
                </a:rPr>
                <a:t>contatos com proprietários para convencê-los a restaurar APP</a:t>
              </a:r>
              <a:endParaRPr lang="pt-BR" dirty="0">
                <a:latin typeface="Univers Condensed Light" panose="020B0306020202040204" pitchFamily="34" charset="0"/>
              </a:endParaRPr>
            </a:p>
          </p:txBody>
        </p:sp>
      </p:grpSp>
      <p:grpSp>
        <p:nvGrpSpPr>
          <p:cNvPr id="120" name="Agrupar 119">
            <a:extLst>
              <a:ext uri="{FF2B5EF4-FFF2-40B4-BE49-F238E27FC236}">
                <a16:creationId xmlns:a16="http://schemas.microsoft.com/office/drawing/2014/main" id="{81733D45-C439-4CE4-8D02-1B320106363E}"/>
              </a:ext>
            </a:extLst>
          </p:cNvPr>
          <p:cNvGrpSpPr/>
          <p:nvPr/>
        </p:nvGrpSpPr>
        <p:grpSpPr>
          <a:xfrm>
            <a:off x="5093082" y="4684993"/>
            <a:ext cx="1641977" cy="2456564"/>
            <a:chOff x="9949998" y="6044995"/>
            <a:chExt cx="1641977" cy="2456564"/>
          </a:xfrm>
        </p:grpSpPr>
        <p:pic>
          <p:nvPicPr>
            <p:cNvPr id="95" name="Imagem 94">
              <a:extLst>
                <a:ext uri="{FF2B5EF4-FFF2-40B4-BE49-F238E27FC236}">
                  <a16:creationId xmlns:a16="http://schemas.microsoft.com/office/drawing/2014/main" id="{58401A9F-FE34-45DF-B1FF-F672D12C41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6"/>
            <a:stretch/>
          </p:blipFill>
          <p:spPr>
            <a:xfrm rot="7594234">
              <a:off x="9482896" y="6622073"/>
              <a:ext cx="2456564" cy="1302408"/>
            </a:xfrm>
            <a:prstGeom prst="rect">
              <a:avLst/>
            </a:prstGeom>
            <a:effectLst/>
          </p:spPr>
        </p:pic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10BB8AD3-6B57-4280-9395-1B074F9DBEA7}"/>
                </a:ext>
              </a:extLst>
            </p:cNvPr>
            <p:cNvSpPr txBox="1"/>
            <p:nvPr/>
          </p:nvSpPr>
          <p:spPr>
            <a:xfrm>
              <a:off x="9949998" y="6918267"/>
              <a:ext cx="1641977" cy="923330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1800" b="0" i="0" u="none" strike="noStrike" dirty="0">
                  <a:solidFill>
                    <a:srgbClr val="000000"/>
                  </a:solidFill>
                  <a:effectLst/>
                  <a:latin typeface="Univers Condensed Light" panose="020B0306020202040204" pitchFamily="34" charset="0"/>
                </a:rPr>
                <a:t>considerar demandas futuras</a:t>
              </a:r>
              <a:endParaRPr lang="pt-BR" dirty="0">
                <a:latin typeface="Univers Condensed Light" panose="020B0306020202040204" pitchFamily="34" charset="0"/>
              </a:endParaRPr>
            </a:p>
          </p:txBody>
        </p:sp>
      </p:grpSp>
      <p:grpSp>
        <p:nvGrpSpPr>
          <p:cNvPr id="117" name="Agrupar 116">
            <a:extLst>
              <a:ext uri="{FF2B5EF4-FFF2-40B4-BE49-F238E27FC236}">
                <a16:creationId xmlns:a16="http://schemas.microsoft.com/office/drawing/2014/main" id="{7CDF0D20-CA12-416D-9A23-9D57F6A95F80}"/>
              </a:ext>
            </a:extLst>
          </p:cNvPr>
          <p:cNvGrpSpPr/>
          <p:nvPr/>
        </p:nvGrpSpPr>
        <p:grpSpPr>
          <a:xfrm>
            <a:off x="2801275" y="48045"/>
            <a:ext cx="2290153" cy="4070288"/>
            <a:chOff x="-2690337" y="-860914"/>
            <a:chExt cx="2290153" cy="4070288"/>
          </a:xfrm>
        </p:grpSpPr>
        <p:pic>
          <p:nvPicPr>
            <p:cNvPr id="94" name="Imagem 93">
              <a:extLst>
                <a:ext uri="{FF2B5EF4-FFF2-40B4-BE49-F238E27FC236}">
                  <a16:creationId xmlns:a16="http://schemas.microsoft.com/office/drawing/2014/main" id="{27C17413-BBCB-420D-870D-474232E8DA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6"/>
            <a:stretch/>
          </p:blipFill>
          <p:spPr>
            <a:xfrm rot="13737591">
              <a:off x="-3514310" y="95248"/>
              <a:ext cx="4070288" cy="2157964"/>
            </a:xfrm>
            <a:prstGeom prst="rect">
              <a:avLst/>
            </a:prstGeom>
            <a:effectLst/>
          </p:spPr>
        </p:pic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BA5F4016-AF39-46D2-BE66-66DCB139F190}"/>
                </a:ext>
              </a:extLst>
            </p:cNvPr>
            <p:cNvSpPr txBox="1"/>
            <p:nvPr/>
          </p:nvSpPr>
          <p:spPr>
            <a:xfrm>
              <a:off x="-2690337" y="676131"/>
              <a:ext cx="2213125" cy="923330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1800" b="0" i="0" u="none" strike="noStrike" dirty="0">
                  <a:solidFill>
                    <a:srgbClr val="000000"/>
                  </a:solidFill>
                  <a:effectLst/>
                  <a:latin typeface="Univers Condensed Light" panose="020B0306020202040204" pitchFamily="34" charset="0"/>
                </a:rPr>
                <a:t>considerar participação dos loteamentos na discussão do Plano</a:t>
              </a:r>
              <a:endParaRPr lang="pt-BR" dirty="0">
                <a:latin typeface="Univers Condensed Light" panose="020B0306020202040204" pitchFamily="34" charset="0"/>
              </a:endParaRPr>
            </a:p>
          </p:txBody>
        </p:sp>
      </p:grpSp>
      <p:grpSp>
        <p:nvGrpSpPr>
          <p:cNvPr id="116" name="Agrupar 115">
            <a:extLst>
              <a:ext uri="{FF2B5EF4-FFF2-40B4-BE49-F238E27FC236}">
                <a16:creationId xmlns:a16="http://schemas.microsoft.com/office/drawing/2014/main" id="{7EE40BBD-C835-4F9A-9EF9-03819C3883B0}"/>
              </a:ext>
            </a:extLst>
          </p:cNvPr>
          <p:cNvGrpSpPr/>
          <p:nvPr/>
        </p:nvGrpSpPr>
        <p:grpSpPr>
          <a:xfrm>
            <a:off x="4049247" y="3407294"/>
            <a:ext cx="1677312" cy="3160228"/>
            <a:chOff x="5301842" y="6217949"/>
            <a:chExt cx="1677312" cy="3160228"/>
          </a:xfrm>
        </p:grpSpPr>
        <p:pic>
          <p:nvPicPr>
            <p:cNvPr id="97" name="Imagem 96">
              <a:extLst>
                <a:ext uri="{FF2B5EF4-FFF2-40B4-BE49-F238E27FC236}">
                  <a16:creationId xmlns:a16="http://schemas.microsoft.com/office/drawing/2014/main" id="{FA627319-7F54-48B6-9076-C751447B72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6"/>
            <a:stretch/>
          </p:blipFill>
          <p:spPr>
            <a:xfrm rot="7814400">
              <a:off x="4561304" y="6960326"/>
              <a:ext cx="3160228" cy="1675473"/>
            </a:xfrm>
            <a:prstGeom prst="rect">
              <a:avLst/>
            </a:prstGeom>
            <a:effectLst/>
          </p:spPr>
        </p:pic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61E7A6EB-4865-4D07-8767-59A3CE1A8782}"/>
                </a:ext>
              </a:extLst>
            </p:cNvPr>
            <p:cNvSpPr txBox="1"/>
            <p:nvPr/>
          </p:nvSpPr>
          <p:spPr>
            <a:xfrm>
              <a:off x="5301842" y="7517084"/>
              <a:ext cx="1659264" cy="646331"/>
            </a:xfrm>
            <a:prstGeom prst="rect">
              <a:avLst/>
            </a:prstGeom>
            <a:noFill/>
            <a:effectLst/>
          </p:spPr>
          <p:txBody>
            <a:bodyPr wrap="square" anchor="b">
              <a:spAutoFit/>
            </a:bodyPr>
            <a:lstStyle/>
            <a:p>
              <a:pPr algn="ctr"/>
              <a:r>
                <a:rPr lang="pt-BR" sz="1800" b="0" i="0" u="none" strike="noStrike" dirty="0">
                  <a:solidFill>
                    <a:srgbClr val="000000"/>
                  </a:solidFill>
                  <a:effectLst/>
                  <a:latin typeface="Univers Condensed Light" panose="020B0306020202040204" pitchFamily="34" charset="0"/>
                </a:rPr>
                <a:t>atividade de extração de areia</a:t>
              </a:r>
              <a:endParaRPr lang="pt-BR" dirty="0">
                <a:latin typeface="Univers Condensed Light" panose="020B0306020202040204" pitchFamily="34" charset="0"/>
              </a:endParaRPr>
            </a:p>
          </p:txBody>
        </p:sp>
      </p:grpSp>
      <p:grpSp>
        <p:nvGrpSpPr>
          <p:cNvPr id="118" name="Agrupar 117">
            <a:extLst>
              <a:ext uri="{FF2B5EF4-FFF2-40B4-BE49-F238E27FC236}">
                <a16:creationId xmlns:a16="http://schemas.microsoft.com/office/drawing/2014/main" id="{EC24F0A2-38EA-42F5-ADAA-CC2868998820}"/>
              </a:ext>
            </a:extLst>
          </p:cNvPr>
          <p:cNvGrpSpPr/>
          <p:nvPr/>
        </p:nvGrpSpPr>
        <p:grpSpPr>
          <a:xfrm>
            <a:off x="7136830" y="4274937"/>
            <a:ext cx="2582334" cy="1369088"/>
            <a:chOff x="11876938" y="2488299"/>
            <a:chExt cx="2582334" cy="1369088"/>
          </a:xfrm>
        </p:grpSpPr>
        <p:pic>
          <p:nvPicPr>
            <p:cNvPr id="102" name="Imagem 101">
              <a:extLst>
                <a:ext uri="{FF2B5EF4-FFF2-40B4-BE49-F238E27FC236}">
                  <a16:creationId xmlns:a16="http://schemas.microsoft.com/office/drawing/2014/main" id="{71767D48-862D-46DF-B593-23048D98A0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6"/>
            <a:stretch/>
          </p:blipFill>
          <p:spPr>
            <a:xfrm rot="1919852">
              <a:off x="11876938" y="2488299"/>
              <a:ext cx="2582334" cy="1369088"/>
            </a:xfrm>
            <a:prstGeom prst="rect">
              <a:avLst/>
            </a:prstGeom>
            <a:effectLst/>
          </p:spPr>
        </p:pic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57EE70F2-BFAC-4CDC-B32A-4C0F648B3B0B}"/>
                </a:ext>
              </a:extLst>
            </p:cNvPr>
            <p:cNvSpPr txBox="1"/>
            <p:nvPr/>
          </p:nvSpPr>
          <p:spPr>
            <a:xfrm>
              <a:off x="12397828" y="2849677"/>
              <a:ext cx="1832915" cy="646331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1800" b="0" i="0" u="none" strike="noStrike" dirty="0">
                  <a:solidFill>
                    <a:srgbClr val="000000"/>
                  </a:solidFill>
                  <a:effectLst/>
                  <a:latin typeface="Univers Condensed Light" panose="020B0306020202040204" pitchFamily="34" charset="0"/>
                </a:rPr>
                <a:t>trilhas e</a:t>
              </a:r>
            </a:p>
            <a:p>
              <a:pPr algn="ctr"/>
              <a:r>
                <a:rPr lang="pt-BR" sz="1800" b="0" i="0" u="none" strike="noStrike" dirty="0">
                  <a:solidFill>
                    <a:srgbClr val="000000"/>
                  </a:solidFill>
                  <a:effectLst/>
                  <a:latin typeface="Univers Condensed Light" panose="020B0306020202040204" pitchFamily="34" charset="0"/>
                </a:rPr>
                <a:t>ciclo-rotas</a:t>
              </a:r>
              <a:endParaRPr lang="pt-BR" dirty="0">
                <a:latin typeface="Univers Condensed Light" panose="020B0306020202040204" pitchFamily="34" charset="0"/>
              </a:endParaRPr>
            </a:p>
          </p:txBody>
        </p:sp>
      </p:grpSp>
      <p:grpSp>
        <p:nvGrpSpPr>
          <p:cNvPr id="121" name="Agrupar 120">
            <a:extLst>
              <a:ext uri="{FF2B5EF4-FFF2-40B4-BE49-F238E27FC236}">
                <a16:creationId xmlns:a16="http://schemas.microsoft.com/office/drawing/2014/main" id="{5B00A98B-B4B7-4DF2-A971-ED7308825DA3}"/>
              </a:ext>
            </a:extLst>
          </p:cNvPr>
          <p:cNvGrpSpPr/>
          <p:nvPr/>
        </p:nvGrpSpPr>
        <p:grpSpPr>
          <a:xfrm>
            <a:off x="8887836" y="1332812"/>
            <a:ext cx="1715874" cy="2606977"/>
            <a:chOff x="9268623" y="643671"/>
            <a:chExt cx="1715874" cy="2606977"/>
          </a:xfrm>
        </p:grpSpPr>
        <p:pic>
          <p:nvPicPr>
            <p:cNvPr id="101" name="Imagem 100">
              <a:extLst>
                <a:ext uri="{FF2B5EF4-FFF2-40B4-BE49-F238E27FC236}">
                  <a16:creationId xmlns:a16="http://schemas.microsoft.com/office/drawing/2014/main" id="{6A31ACEA-4A60-4B08-A64A-1A5D9B467C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6"/>
            <a:stretch/>
          </p:blipFill>
          <p:spPr>
            <a:xfrm rot="17760527">
              <a:off x="8823072" y="1256083"/>
              <a:ext cx="2606977" cy="1382153"/>
            </a:xfrm>
            <a:prstGeom prst="rect">
              <a:avLst/>
            </a:prstGeom>
            <a:effectLst/>
          </p:spPr>
        </p:pic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5D7FA919-592F-466D-B23C-05F89E727771}"/>
                </a:ext>
              </a:extLst>
            </p:cNvPr>
            <p:cNvSpPr txBox="1"/>
            <p:nvPr/>
          </p:nvSpPr>
          <p:spPr>
            <a:xfrm>
              <a:off x="9268623" y="1496113"/>
              <a:ext cx="1715874" cy="646331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1800" b="0" i="0" u="none" strike="noStrike" dirty="0">
                  <a:solidFill>
                    <a:srgbClr val="000000"/>
                  </a:solidFill>
                  <a:effectLst/>
                  <a:latin typeface="Univers Condensed Light" panose="020B0306020202040204" pitchFamily="34" charset="0"/>
                </a:rPr>
                <a:t>diagnóstico participativo</a:t>
              </a:r>
              <a:endParaRPr lang="pt-BR" dirty="0">
                <a:latin typeface="Univers Condensed Light" panose="020B0306020202040204" pitchFamily="34" charset="0"/>
              </a:endParaRPr>
            </a:p>
          </p:txBody>
        </p:sp>
      </p:grpSp>
      <p:grpSp>
        <p:nvGrpSpPr>
          <p:cNvPr id="122" name="Agrupar 121">
            <a:extLst>
              <a:ext uri="{FF2B5EF4-FFF2-40B4-BE49-F238E27FC236}">
                <a16:creationId xmlns:a16="http://schemas.microsoft.com/office/drawing/2014/main" id="{85D2CFA7-8871-464B-A122-711DD535718D}"/>
              </a:ext>
            </a:extLst>
          </p:cNvPr>
          <p:cNvGrpSpPr/>
          <p:nvPr/>
        </p:nvGrpSpPr>
        <p:grpSpPr>
          <a:xfrm>
            <a:off x="9262700" y="2666280"/>
            <a:ext cx="3119567" cy="1653916"/>
            <a:chOff x="6740673" y="1891873"/>
            <a:chExt cx="3119567" cy="1653916"/>
          </a:xfrm>
        </p:grpSpPr>
        <p:pic>
          <p:nvPicPr>
            <p:cNvPr id="100" name="Imagem 99">
              <a:extLst>
                <a:ext uri="{FF2B5EF4-FFF2-40B4-BE49-F238E27FC236}">
                  <a16:creationId xmlns:a16="http://schemas.microsoft.com/office/drawing/2014/main" id="{226C94F7-34A0-4206-A8A3-44C7CCF044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6"/>
            <a:stretch/>
          </p:blipFill>
          <p:spPr>
            <a:xfrm rot="20704243">
              <a:off x="6740673" y="1891873"/>
              <a:ext cx="3119567" cy="1653916"/>
            </a:xfrm>
            <a:prstGeom prst="rect">
              <a:avLst/>
            </a:prstGeom>
            <a:effectLst/>
          </p:spPr>
        </p:pic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FC959D8E-38C3-4C74-92C2-5EB7B78B6BDC}"/>
                </a:ext>
              </a:extLst>
            </p:cNvPr>
            <p:cNvSpPr txBox="1"/>
            <p:nvPr/>
          </p:nvSpPr>
          <p:spPr>
            <a:xfrm>
              <a:off x="7570066" y="2350235"/>
              <a:ext cx="1607371" cy="646331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1800" b="0" i="0" u="none" strike="noStrike" dirty="0">
                  <a:solidFill>
                    <a:srgbClr val="000000"/>
                  </a:solidFill>
                  <a:effectLst/>
                  <a:latin typeface="Univers Condensed Light" panose="020B0306020202040204" pitchFamily="34" charset="0"/>
                </a:rPr>
                <a:t>restaurar a Associação</a:t>
              </a:r>
              <a:endParaRPr lang="pt-BR" dirty="0">
                <a:latin typeface="Univers Condensed Light" panose="020B0306020202040204" pitchFamily="34" charset="0"/>
              </a:endParaRPr>
            </a:p>
          </p:txBody>
        </p:sp>
      </p:grpSp>
      <p:grpSp>
        <p:nvGrpSpPr>
          <p:cNvPr id="119" name="Agrupar 118">
            <a:extLst>
              <a:ext uri="{FF2B5EF4-FFF2-40B4-BE49-F238E27FC236}">
                <a16:creationId xmlns:a16="http://schemas.microsoft.com/office/drawing/2014/main" id="{420853BB-3BCB-498A-A905-6FD1E9075B73}"/>
              </a:ext>
            </a:extLst>
          </p:cNvPr>
          <p:cNvGrpSpPr/>
          <p:nvPr/>
        </p:nvGrpSpPr>
        <p:grpSpPr>
          <a:xfrm>
            <a:off x="5223597" y="4058618"/>
            <a:ext cx="3066349" cy="1625701"/>
            <a:chOff x="12239816" y="5820041"/>
            <a:chExt cx="3066349" cy="1625701"/>
          </a:xfrm>
        </p:grpSpPr>
        <p:pic>
          <p:nvPicPr>
            <p:cNvPr id="98" name="Imagem 97">
              <a:extLst>
                <a:ext uri="{FF2B5EF4-FFF2-40B4-BE49-F238E27FC236}">
                  <a16:creationId xmlns:a16="http://schemas.microsoft.com/office/drawing/2014/main" id="{2CAD1919-B32D-4BF7-9700-4073204FA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6"/>
            <a:stretch/>
          </p:blipFill>
          <p:spPr>
            <a:xfrm rot="2528633">
              <a:off x="12239816" y="5820041"/>
              <a:ext cx="3066349" cy="1625701"/>
            </a:xfrm>
            <a:prstGeom prst="rect">
              <a:avLst/>
            </a:prstGeom>
            <a:effectLst/>
          </p:spPr>
        </p:pic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6FC930AF-032E-4DDA-B796-D7F3536CE52C}"/>
                </a:ext>
              </a:extLst>
            </p:cNvPr>
            <p:cNvSpPr txBox="1"/>
            <p:nvPr/>
          </p:nvSpPr>
          <p:spPr>
            <a:xfrm>
              <a:off x="12939376" y="6309725"/>
              <a:ext cx="1742485" cy="646331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1800" b="0" i="0" u="none" strike="noStrike" dirty="0">
                  <a:solidFill>
                    <a:srgbClr val="000000"/>
                  </a:solidFill>
                  <a:effectLst/>
                  <a:latin typeface="Univers Condensed Light" panose="020B0306020202040204" pitchFamily="34" charset="0"/>
                </a:rPr>
                <a:t>melhorias de saneamento</a:t>
              </a:r>
              <a:endParaRPr lang="pt-BR" dirty="0">
                <a:latin typeface="Univers Condensed Light" panose="020B0306020202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584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EA25B37-87C4-4A2C-AA95-45EE5B811442}"/>
              </a:ext>
            </a:extLst>
          </p:cNvPr>
          <p:cNvSpPr txBox="1"/>
          <p:nvPr/>
        </p:nvSpPr>
        <p:spPr>
          <a:xfrm>
            <a:off x="3700780" y="115708"/>
            <a:ext cx="8300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3600" b="1" dirty="0">
                <a:latin typeface="Lucida Console" panose="020B0609040504020204" pitchFamily="49" charset="0"/>
              </a:rPr>
              <a:t>ETAPAS DO PLANO</a:t>
            </a:r>
            <a:endParaRPr lang="pt-BR" sz="3600" b="1" i="0" u="none" strike="noStrike" dirty="0">
              <a:effectLst/>
              <a:latin typeface="Lucida Console" panose="020B0609040504020204" pitchFamily="49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2BB97861-B702-498B-9F20-79E57334BA2E}"/>
              </a:ext>
            </a:extLst>
          </p:cNvPr>
          <p:cNvSpPr txBox="1"/>
          <p:nvPr/>
        </p:nvSpPr>
        <p:spPr>
          <a:xfrm>
            <a:off x="6902695" y="3673991"/>
            <a:ext cx="3993839" cy="651453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PROGRAMAS DE GESTÃO</a:t>
            </a:r>
            <a:endParaRPr lang="pt-BR" sz="2000" b="1" dirty="0">
              <a:solidFill>
                <a:sysClr val="windowText" lastClr="000000"/>
              </a:solidFill>
              <a:latin typeface="Univers Condensed Light" panose="020B0306020202040204" pitchFamily="34" charset="0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4" name="Grupo 58">
            <a:extLst>
              <a:ext uri="{FF2B5EF4-FFF2-40B4-BE49-F238E27FC236}">
                <a16:creationId xmlns:a16="http://schemas.microsoft.com/office/drawing/2014/main" id="{8B96A392-7999-4FDE-AB61-9E2434A07B45}"/>
              </a:ext>
            </a:extLst>
          </p:cNvPr>
          <p:cNvGrpSpPr/>
          <p:nvPr/>
        </p:nvGrpSpPr>
        <p:grpSpPr>
          <a:xfrm>
            <a:off x="8065659" y="2693263"/>
            <a:ext cx="1390715" cy="891604"/>
            <a:chOff x="6486578" y="1059582"/>
            <a:chExt cx="1043036" cy="668703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87A84680-539A-4F3B-A826-2FEF9F526C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1963" t="23540" r="23225" b="10941"/>
            <a:stretch>
              <a:fillRect/>
            </a:stretch>
          </p:blipFill>
          <p:spPr bwMode="auto">
            <a:xfrm>
              <a:off x="6486578" y="1059582"/>
              <a:ext cx="827012" cy="4526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7963DE87-806A-4A65-AF8F-5E013696AB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1963" t="24800" r="27950" b="10941"/>
            <a:stretch>
              <a:fillRect/>
            </a:stretch>
          </p:blipFill>
          <p:spPr bwMode="auto">
            <a:xfrm>
              <a:off x="6739644" y="1275606"/>
              <a:ext cx="789970" cy="4526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7" name="Título 1">
            <a:extLst>
              <a:ext uri="{FF2B5EF4-FFF2-40B4-BE49-F238E27FC236}">
                <a16:creationId xmlns:a16="http://schemas.microsoft.com/office/drawing/2014/main" id="{9F29D895-AFC6-446A-B3FD-CB8E01DDAD1F}"/>
              </a:ext>
            </a:extLst>
          </p:cNvPr>
          <p:cNvSpPr txBox="1"/>
          <p:nvPr/>
        </p:nvSpPr>
        <p:spPr>
          <a:xfrm>
            <a:off x="4171088" y="3039813"/>
            <a:ext cx="3216357" cy="651453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ZONEAMENTO</a:t>
            </a:r>
            <a:endParaRPr lang="pt-BR" sz="2000" b="1" dirty="0">
              <a:solidFill>
                <a:sysClr val="windowText" lastClr="000000"/>
              </a:solidFill>
              <a:latin typeface="Univers Condensed Light" panose="020B0306020202040204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901806D9-8E9B-4C34-92B9-C834627DF9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19353" t="24251" r="25171" b="12201"/>
          <a:stretch>
            <a:fillRect/>
          </a:stretch>
        </p:blipFill>
        <p:spPr bwMode="auto">
          <a:xfrm>
            <a:off x="5332665" y="2346656"/>
            <a:ext cx="893203" cy="639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601BE073-A009-4730-B6E2-B0E57E750C72}"/>
              </a:ext>
            </a:extLst>
          </p:cNvPr>
          <p:cNvSpPr txBox="1"/>
          <p:nvPr/>
        </p:nvSpPr>
        <p:spPr>
          <a:xfrm>
            <a:off x="1965192" y="3673991"/>
            <a:ext cx="3216357" cy="651453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CARACTERIZAÇÃO</a:t>
            </a:r>
            <a:endParaRPr lang="pt-BR" sz="2000" b="1" dirty="0">
              <a:solidFill>
                <a:sysClr val="windowText" lastClr="000000"/>
              </a:solidFill>
              <a:latin typeface="Univers Condensed Light" panose="020B0306020202040204" pitchFamily="34" charset="0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0" name="Grupo 48">
            <a:extLst>
              <a:ext uri="{FF2B5EF4-FFF2-40B4-BE49-F238E27FC236}">
                <a16:creationId xmlns:a16="http://schemas.microsoft.com/office/drawing/2014/main" id="{683AF8B1-CC22-4308-82E4-7FA6302ADC36}"/>
              </a:ext>
            </a:extLst>
          </p:cNvPr>
          <p:cNvGrpSpPr/>
          <p:nvPr/>
        </p:nvGrpSpPr>
        <p:grpSpPr>
          <a:xfrm>
            <a:off x="3043451" y="2809895"/>
            <a:ext cx="1059841" cy="714355"/>
            <a:chOff x="3925269" y="771551"/>
            <a:chExt cx="794881" cy="535766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65792AD5-4F63-47D6-BDE5-8CEC09026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5269" y="771551"/>
              <a:ext cx="639485" cy="4796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Imagem 11" descr="noun_31908_cc.png">
              <a:extLst>
                <a:ext uri="{FF2B5EF4-FFF2-40B4-BE49-F238E27FC236}">
                  <a16:creationId xmlns:a16="http://schemas.microsoft.com/office/drawing/2014/main" id="{EE632F04-A70C-45A0-B51A-318D2FF79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b="12201"/>
            <a:stretch>
              <a:fillRect/>
            </a:stretch>
          </p:blipFill>
          <p:spPr>
            <a:xfrm>
              <a:off x="4355976" y="987574"/>
              <a:ext cx="364174" cy="319743"/>
            </a:xfrm>
            <a:prstGeom prst="rect">
              <a:avLst/>
            </a:prstGeom>
          </p:spPr>
        </p:pic>
      </p:grpSp>
      <p:sp>
        <p:nvSpPr>
          <p:cNvPr id="13" name="Título 1">
            <a:extLst>
              <a:ext uri="{FF2B5EF4-FFF2-40B4-BE49-F238E27FC236}">
                <a16:creationId xmlns:a16="http://schemas.microsoft.com/office/drawing/2014/main" id="{C791A454-B954-4CF9-95E6-2CEC07CBE528}"/>
              </a:ext>
            </a:extLst>
          </p:cNvPr>
          <p:cNvSpPr txBox="1"/>
          <p:nvPr/>
        </p:nvSpPr>
        <p:spPr>
          <a:xfrm>
            <a:off x="-381033" y="3039813"/>
            <a:ext cx="2463899" cy="651453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PLANEJAMENTO</a:t>
            </a:r>
            <a:endParaRPr lang="pt-BR" sz="2000" b="1" dirty="0">
              <a:solidFill>
                <a:sysClr val="windowText" lastClr="000000"/>
              </a:solidFill>
              <a:latin typeface="Univers Condensed Light" panose="020B0306020202040204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A5242C6B-3FAD-4D25-9ABE-C7FD14CDAB6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130"/>
          <a:stretch>
            <a:fillRect/>
          </a:stretch>
        </p:blipFill>
        <p:spPr>
          <a:xfrm>
            <a:off x="506184" y="2346656"/>
            <a:ext cx="762476" cy="639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1C2B5153-21A8-47CA-966A-EF4CE79CCE6A}"/>
              </a:ext>
            </a:extLst>
          </p:cNvPr>
          <p:cNvSpPr txBox="1"/>
          <p:nvPr/>
        </p:nvSpPr>
        <p:spPr>
          <a:xfrm>
            <a:off x="10440352" y="3039813"/>
            <a:ext cx="1985733" cy="651453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APROVAÇÃO</a:t>
            </a:r>
            <a:endParaRPr lang="pt-BR" sz="2000" b="1" dirty="0">
              <a:solidFill>
                <a:sysClr val="windowText" lastClr="000000"/>
              </a:solidFill>
              <a:latin typeface="Univers Condensed Light" panose="020B0306020202040204" pitchFamily="34" charset="0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6" name="Grupo 59">
            <a:extLst>
              <a:ext uri="{FF2B5EF4-FFF2-40B4-BE49-F238E27FC236}">
                <a16:creationId xmlns:a16="http://schemas.microsoft.com/office/drawing/2014/main" id="{C69742BA-BD0F-4EED-8605-2EE44EFCE984}"/>
              </a:ext>
            </a:extLst>
          </p:cNvPr>
          <p:cNvGrpSpPr/>
          <p:nvPr/>
        </p:nvGrpSpPr>
        <p:grpSpPr>
          <a:xfrm>
            <a:off x="11017040" y="2346656"/>
            <a:ext cx="959121" cy="744760"/>
            <a:chOff x="7794728" y="1563638"/>
            <a:chExt cx="719341" cy="558570"/>
          </a:xfrm>
        </p:grpSpPr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6CA2E57F-CC1C-4E0D-8F71-09ADE9621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335"/>
            <a:stretch>
              <a:fillRect/>
            </a:stretch>
          </p:blipFill>
          <p:spPr>
            <a:xfrm>
              <a:off x="7794728" y="1563638"/>
              <a:ext cx="642836" cy="5571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2DEA9228-840E-47A5-929C-9FF1E36CC7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967"/>
            <a:stretch>
              <a:fillRect/>
            </a:stretch>
          </p:blipFill>
          <p:spPr>
            <a:xfrm rot="19306235">
              <a:off x="8176352" y="1845169"/>
              <a:ext cx="337717" cy="277039"/>
            </a:xfrm>
            <a:prstGeom prst="rect">
              <a:avLst/>
            </a:prstGeom>
          </p:spPr>
        </p:pic>
      </p:grpSp>
      <p:sp>
        <p:nvSpPr>
          <p:cNvPr id="19" name="Título 1">
            <a:extLst>
              <a:ext uri="{FF2B5EF4-FFF2-40B4-BE49-F238E27FC236}">
                <a16:creationId xmlns:a16="http://schemas.microsoft.com/office/drawing/2014/main" id="{70457AA0-A2CE-4D0B-8168-A92C50967532}"/>
              </a:ext>
            </a:extLst>
          </p:cNvPr>
          <p:cNvSpPr txBox="1"/>
          <p:nvPr/>
        </p:nvSpPr>
        <p:spPr>
          <a:xfrm>
            <a:off x="1003103" y="4460580"/>
            <a:ext cx="3216356" cy="11782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SETORIAIS 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ORGANIZADAS</a:t>
            </a:r>
            <a:r>
              <a:rPr kumimoji="0" lang="pt-BR" sz="1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 PELAS COMUNIDADES, MUNICÍPIOS, UNIVERSIDADES,  ONGs, ETC. OU PELA FUNDAÇÃO FLORESTAL</a:t>
            </a:r>
          </a:p>
        </p:txBody>
      </p:sp>
      <p:cxnSp>
        <p:nvCxnSpPr>
          <p:cNvPr id="20" name="Forma 76">
            <a:extLst>
              <a:ext uri="{FF2B5EF4-FFF2-40B4-BE49-F238E27FC236}">
                <a16:creationId xmlns:a16="http://schemas.microsoft.com/office/drawing/2014/main" id="{628DB907-B890-4133-8B32-1E92AE727C69}"/>
              </a:ext>
            </a:extLst>
          </p:cNvPr>
          <p:cNvCxnSpPr>
            <a:cxnSpLocks/>
            <a:stCxn id="14" idx="3"/>
            <a:endCxn id="19" idx="0"/>
          </p:cNvCxnSpPr>
          <p:nvPr/>
        </p:nvCxnSpPr>
        <p:spPr>
          <a:xfrm>
            <a:off x="1268660" y="2666399"/>
            <a:ext cx="1342621" cy="1794181"/>
          </a:xfrm>
          <a:prstGeom prst="curvedConnector2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Forma 78">
            <a:extLst>
              <a:ext uri="{FF2B5EF4-FFF2-40B4-BE49-F238E27FC236}">
                <a16:creationId xmlns:a16="http://schemas.microsoft.com/office/drawing/2014/main" id="{4C4668AD-FF89-47DA-9CAB-84EDCBB744F9}"/>
              </a:ext>
            </a:extLst>
          </p:cNvPr>
          <p:cNvCxnSpPr>
            <a:cxnSpLocks/>
            <a:stCxn id="19" idx="0"/>
            <a:endCxn id="11" idx="1"/>
          </p:cNvCxnSpPr>
          <p:nvPr/>
        </p:nvCxnSpPr>
        <p:spPr>
          <a:xfrm rot="5400000" flipH="1" flipV="1">
            <a:off x="2161895" y="3579024"/>
            <a:ext cx="1330942" cy="432170"/>
          </a:xfrm>
          <a:prstGeom prst="curvedConnector2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Forma 79">
            <a:extLst>
              <a:ext uri="{FF2B5EF4-FFF2-40B4-BE49-F238E27FC236}">
                <a16:creationId xmlns:a16="http://schemas.microsoft.com/office/drawing/2014/main" id="{8E5E8798-E034-4F8F-BF0F-8D472DE234C5}"/>
              </a:ext>
            </a:extLst>
          </p:cNvPr>
          <p:cNvCxnSpPr>
            <a:stCxn id="23" idx="2"/>
            <a:endCxn id="8" idx="1"/>
          </p:cNvCxnSpPr>
          <p:nvPr/>
        </p:nvCxnSpPr>
        <p:spPr>
          <a:xfrm rot="16200000" flipH="1">
            <a:off x="4812468" y="2146202"/>
            <a:ext cx="305764" cy="734630"/>
          </a:xfrm>
          <a:prstGeom prst="curvedConnector2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ítulo 1">
            <a:extLst>
              <a:ext uri="{FF2B5EF4-FFF2-40B4-BE49-F238E27FC236}">
                <a16:creationId xmlns:a16="http://schemas.microsoft.com/office/drawing/2014/main" id="{CDB3CB5C-D78B-4549-9DBD-9A1E28880F4B}"/>
              </a:ext>
            </a:extLst>
          </p:cNvPr>
          <p:cNvSpPr txBox="1"/>
          <p:nvPr/>
        </p:nvSpPr>
        <p:spPr>
          <a:xfrm>
            <a:off x="3895725" y="1784055"/>
            <a:ext cx="1404620" cy="5765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SETORIAIS</a:t>
            </a:r>
            <a:endParaRPr lang="pt-BR" sz="1600" b="1" dirty="0">
              <a:solidFill>
                <a:schemeClr val="bg1"/>
              </a:solidFill>
              <a:latin typeface="Univers Condensed Light" panose="020B0306020202040204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24" name="Forma 85">
            <a:extLst>
              <a:ext uri="{FF2B5EF4-FFF2-40B4-BE49-F238E27FC236}">
                <a16:creationId xmlns:a16="http://schemas.microsoft.com/office/drawing/2014/main" id="{D67C62F0-459C-4050-AD2E-AEBAE1C1F9B8}"/>
              </a:ext>
            </a:extLst>
          </p:cNvPr>
          <p:cNvCxnSpPr>
            <a:stCxn id="23" idx="2"/>
            <a:endCxn id="12" idx="3"/>
          </p:cNvCxnSpPr>
          <p:nvPr/>
        </p:nvCxnSpPr>
        <p:spPr>
          <a:xfrm rot="5400000">
            <a:off x="3875438" y="2588490"/>
            <a:ext cx="950453" cy="494743"/>
          </a:xfrm>
          <a:prstGeom prst="curvedConnector2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Forma 91">
            <a:extLst>
              <a:ext uri="{FF2B5EF4-FFF2-40B4-BE49-F238E27FC236}">
                <a16:creationId xmlns:a16="http://schemas.microsoft.com/office/drawing/2014/main" id="{5C721C1E-CC7C-409F-B572-CB3B3EF536F0}"/>
              </a:ext>
            </a:extLst>
          </p:cNvPr>
          <p:cNvCxnSpPr>
            <a:stCxn id="26" idx="2"/>
            <a:endCxn id="5" idx="1"/>
          </p:cNvCxnSpPr>
          <p:nvPr/>
        </p:nvCxnSpPr>
        <p:spPr>
          <a:xfrm rot="16200000" flipH="1">
            <a:off x="7446016" y="2375407"/>
            <a:ext cx="640074" cy="599211"/>
          </a:xfrm>
          <a:prstGeom prst="curvedConnector2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ítulo 1">
            <a:extLst>
              <a:ext uri="{FF2B5EF4-FFF2-40B4-BE49-F238E27FC236}">
                <a16:creationId xmlns:a16="http://schemas.microsoft.com/office/drawing/2014/main" id="{9051BB36-211D-4BC0-9DB7-A5F3D4ED04ED}"/>
              </a:ext>
            </a:extLst>
          </p:cNvPr>
          <p:cNvSpPr txBox="1"/>
          <p:nvPr/>
        </p:nvSpPr>
        <p:spPr>
          <a:xfrm>
            <a:off x="6751438" y="1778396"/>
            <a:ext cx="1430020" cy="5765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SETORIAIS</a:t>
            </a:r>
            <a:endParaRPr lang="pt-BR" sz="1600" b="1" dirty="0">
              <a:solidFill>
                <a:schemeClr val="bg1"/>
              </a:solidFill>
              <a:latin typeface="Univers Condensed Light" panose="020B0306020202040204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27" name="Forma 93">
            <a:extLst>
              <a:ext uri="{FF2B5EF4-FFF2-40B4-BE49-F238E27FC236}">
                <a16:creationId xmlns:a16="http://schemas.microsoft.com/office/drawing/2014/main" id="{4D80E3C8-AA86-4263-AED5-96C760954C2D}"/>
              </a:ext>
            </a:extLst>
          </p:cNvPr>
          <p:cNvCxnSpPr>
            <a:stCxn id="26" idx="2"/>
            <a:endCxn id="8" idx="3"/>
          </p:cNvCxnSpPr>
          <p:nvPr/>
        </p:nvCxnSpPr>
        <p:spPr>
          <a:xfrm rot="5400000">
            <a:off x="6690447" y="1890397"/>
            <a:ext cx="311423" cy="1240580"/>
          </a:xfrm>
          <a:prstGeom prst="curvedConnector2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Forma 97">
            <a:extLst>
              <a:ext uri="{FF2B5EF4-FFF2-40B4-BE49-F238E27FC236}">
                <a16:creationId xmlns:a16="http://schemas.microsoft.com/office/drawing/2014/main" id="{B9FD4539-C495-47C7-BF70-20F369A39FC2}"/>
              </a:ext>
            </a:extLst>
          </p:cNvPr>
          <p:cNvCxnSpPr>
            <a:stCxn id="29" idx="2"/>
            <a:endCxn id="17" idx="1"/>
          </p:cNvCxnSpPr>
          <p:nvPr/>
        </p:nvCxnSpPr>
        <p:spPr>
          <a:xfrm rot="16200000" flipH="1">
            <a:off x="10535698" y="2236724"/>
            <a:ext cx="363090" cy="599593"/>
          </a:xfrm>
          <a:prstGeom prst="curvedConnector2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ítulo 1">
            <a:extLst>
              <a:ext uri="{FF2B5EF4-FFF2-40B4-BE49-F238E27FC236}">
                <a16:creationId xmlns:a16="http://schemas.microsoft.com/office/drawing/2014/main" id="{915E8E21-C180-4956-970B-04BC48C1DEA7}"/>
              </a:ext>
            </a:extLst>
          </p:cNvPr>
          <p:cNvSpPr txBox="1"/>
          <p:nvPr/>
        </p:nvSpPr>
        <p:spPr>
          <a:xfrm>
            <a:off x="9695769" y="1778396"/>
            <a:ext cx="1443355" cy="5765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SETORIAIS</a:t>
            </a:r>
            <a:endParaRPr lang="pt-BR" sz="1600" b="1" dirty="0">
              <a:solidFill>
                <a:schemeClr val="bg1"/>
              </a:solidFill>
              <a:latin typeface="Univers Condensed Light" panose="020B0306020202040204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0" name="Forma 99">
            <a:extLst>
              <a:ext uri="{FF2B5EF4-FFF2-40B4-BE49-F238E27FC236}">
                <a16:creationId xmlns:a16="http://schemas.microsoft.com/office/drawing/2014/main" id="{138BD809-C11E-4265-995D-76292BA5A093}"/>
              </a:ext>
            </a:extLst>
          </p:cNvPr>
          <p:cNvCxnSpPr>
            <a:stCxn id="29" idx="2"/>
            <a:endCxn id="6" idx="3"/>
          </p:cNvCxnSpPr>
          <p:nvPr/>
        </p:nvCxnSpPr>
        <p:spPr>
          <a:xfrm rot="5400000">
            <a:off x="9472859" y="2338492"/>
            <a:ext cx="928105" cy="961073"/>
          </a:xfrm>
          <a:prstGeom prst="curvedConnector2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upo 38">
            <a:extLst>
              <a:ext uri="{FF2B5EF4-FFF2-40B4-BE49-F238E27FC236}">
                <a16:creationId xmlns:a16="http://schemas.microsoft.com/office/drawing/2014/main" id="{3EB966D1-67C8-4199-8D97-C2E9BD15C542}"/>
              </a:ext>
            </a:extLst>
          </p:cNvPr>
          <p:cNvGrpSpPr/>
          <p:nvPr/>
        </p:nvGrpSpPr>
        <p:grpSpPr>
          <a:xfrm>
            <a:off x="0" y="5791200"/>
            <a:ext cx="12192000" cy="1066800"/>
            <a:chOff x="19050" y="5715000"/>
            <a:chExt cx="12192000" cy="1066800"/>
          </a:xfrm>
        </p:grpSpPr>
        <p:pic>
          <p:nvPicPr>
            <p:cNvPr id="32" name="Imagem 31">
              <a:extLst>
                <a:ext uri="{FF2B5EF4-FFF2-40B4-BE49-F238E27FC236}">
                  <a16:creationId xmlns:a16="http://schemas.microsoft.com/office/drawing/2014/main" id="{354ADEB3-E71A-46F0-8E8D-928AD0BE41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649" b="7416"/>
            <a:stretch/>
          </p:blipFill>
          <p:spPr>
            <a:xfrm>
              <a:off x="19050" y="5715000"/>
              <a:ext cx="7542045" cy="1066800"/>
            </a:xfrm>
            <a:prstGeom prst="rect">
              <a:avLst/>
            </a:prstGeom>
          </p:spPr>
        </p:pic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F2456D3F-1C8C-4F8B-93AE-8A98722B62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18" t="54089" b="7414"/>
            <a:stretch/>
          </p:blipFill>
          <p:spPr>
            <a:xfrm>
              <a:off x="7352063" y="5726987"/>
              <a:ext cx="4858987" cy="1054813"/>
            </a:xfrm>
            <a:prstGeom prst="rect">
              <a:avLst/>
            </a:prstGeom>
          </p:spPr>
        </p:pic>
      </p:grpSp>
      <p:sp>
        <p:nvSpPr>
          <p:cNvPr id="34" name="Título 1">
            <a:extLst>
              <a:ext uri="{FF2B5EF4-FFF2-40B4-BE49-F238E27FC236}">
                <a16:creationId xmlns:a16="http://schemas.microsoft.com/office/drawing/2014/main" id="{45674937-888C-4A7B-B56A-D751C23CF3A3}"/>
              </a:ext>
            </a:extLst>
          </p:cNvPr>
          <p:cNvSpPr txBox="1"/>
          <p:nvPr/>
        </p:nvSpPr>
        <p:spPr>
          <a:xfrm>
            <a:off x="4010025" y="1169375"/>
            <a:ext cx="1176020" cy="576580"/>
          </a:xfrm>
          <a:prstGeom prst="roundRect">
            <a:avLst/>
          </a:prstGeom>
          <a:solidFill>
            <a:srgbClr val="ED8945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 b="1" dirty="0">
                <a:solidFill>
                  <a:schemeClr val="bg1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O</a:t>
            </a:r>
            <a:r>
              <a:rPr lang="pt-BR" sz="1800" b="1" dirty="0">
                <a:solidFill>
                  <a:schemeClr val="bg1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FICINA</a:t>
            </a:r>
            <a:endParaRPr lang="pt-BR" sz="1600" b="1" dirty="0">
              <a:solidFill>
                <a:schemeClr val="bg1"/>
              </a:solidFill>
              <a:latin typeface="Univers Condensed Light" panose="020B0306020202040204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Título 1">
            <a:extLst>
              <a:ext uri="{FF2B5EF4-FFF2-40B4-BE49-F238E27FC236}">
                <a16:creationId xmlns:a16="http://schemas.microsoft.com/office/drawing/2014/main" id="{3B5738E7-0745-4F0E-8FF7-E050AEB5FB61}"/>
              </a:ext>
            </a:extLst>
          </p:cNvPr>
          <p:cNvSpPr txBox="1"/>
          <p:nvPr/>
        </p:nvSpPr>
        <p:spPr>
          <a:xfrm>
            <a:off x="6846158" y="1152949"/>
            <a:ext cx="1176020" cy="576580"/>
          </a:xfrm>
          <a:prstGeom prst="roundRect">
            <a:avLst/>
          </a:prstGeom>
          <a:solidFill>
            <a:srgbClr val="ED8945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 b="1" dirty="0">
                <a:solidFill>
                  <a:schemeClr val="bg1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O</a:t>
            </a:r>
            <a:r>
              <a:rPr lang="pt-BR" sz="1800" b="1" dirty="0">
                <a:solidFill>
                  <a:schemeClr val="bg1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FICINA</a:t>
            </a:r>
            <a:endParaRPr lang="pt-BR" sz="1600" b="1" dirty="0">
              <a:solidFill>
                <a:schemeClr val="bg1"/>
              </a:solidFill>
              <a:latin typeface="Univers Condensed Light" panose="020B0306020202040204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6" name="Título 1">
            <a:extLst>
              <a:ext uri="{FF2B5EF4-FFF2-40B4-BE49-F238E27FC236}">
                <a16:creationId xmlns:a16="http://schemas.microsoft.com/office/drawing/2014/main" id="{7E8C5A9B-843E-4F38-A3E0-D4060B9D3868}"/>
              </a:ext>
            </a:extLst>
          </p:cNvPr>
          <p:cNvSpPr txBox="1"/>
          <p:nvPr/>
        </p:nvSpPr>
        <p:spPr>
          <a:xfrm>
            <a:off x="9852342" y="1173016"/>
            <a:ext cx="1176020" cy="576580"/>
          </a:xfrm>
          <a:prstGeom prst="roundRect">
            <a:avLst/>
          </a:prstGeom>
          <a:solidFill>
            <a:srgbClr val="ED8945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 b="1" dirty="0">
                <a:solidFill>
                  <a:schemeClr val="bg1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O</a:t>
            </a:r>
            <a:r>
              <a:rPr lang="pt-BR" sz="1800" b="1" dirty="0">
                <a:solidFill>
                  <a:schemeClr val="bg1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FICINA</a:t>
            </a:r>
            <a:endParaRPr lang="pt-BR" sz="1600" b="1" dirty="0">
              <a:solidFill>
                <a:schemeClr val="bg1"/>
              </a:solidFill>
              <a:latin typeface="Univers Condensed Light" panose="020B0306020202040204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7" name="Título 1">
            <a:extLst>
              <a:ext uri="{FF2B5EF4-FFF2-40B4-BE49-F238E27FC236}">
                <a16:creationId xmlns:a16="http://schemas.microsoft.com/office/drawing/2014/main" id="{0D4F6CB0-0750-4998-A23C-EA61F42833EB}"/>
              </a:ext>
            </a:extLst>
          </p:cNvPr>
          <p:cNvSpPr txBox="1"/>
          <p:nvPr/>
        </p:nvSpPr>
        <p:spPr>
          <a:xfrm>
            <a:off x="31701" y="1163778"/>
            <a:ext cx="1620000" cy="900000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ESTAMOS AQUI!</a:t>
            </a:r>
            <a:endParaRPr lang="pt-BR" sz="1800" b="1" dirty="0">
              <a:solidFill>
                <a:srgbClr val="FF0000"/>
              </a:solidFill>
              <a:latin typeface="Univers Condensed Light" panose="020B0306020202040204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8" name="Conector de Seta Reta 37">
            <a:extLst>
              <a:ext uri="{FF2B5EF4-FFF2-40B4-BE49-F238E27FC236}">
                <a16:creationId xmlns:a16="http://schemas.microsoft.com/office/drawing/2014/main" id="{57284358-DC8A-4001-934E-559C084E571A}"/>
              </a:ext>
            </a:extLst>
          </p:cNvPr>
          <p:cNvCxnSpPr>
            <a:cxnSpLocks/>
          </p:cNvCxnSpPr>
          <p:nvPr/>
        </p:nvCxnSpPr>
        <p:spPr>
          <a:xfrm flipV="1">
            <a:off x="850917" y="2107862"/>
            <a:ext cx="0" cy="2671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26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94572E7B-6E0C-46C1-82EA-103EB439C394}"/>
              </a:ext>
            </a:extLst>
          </p:cNvPr>
          <p:cNvSpPr txBox="1"/>
          <p:nvPr/>
        </p:nvSpPr>
        <p:spPr>
          <a:xfrm>
            <a:off x="212608" y="283168"/>
            <a:ext cx="117759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3600" b="1" i="0" u="none" strike="noStrike" dirty="0">
                <a:effectLst/>
                <a:latin typeface="Lucida Console" panose="020B0609040504020204" pitchFamily="49" charset="0"/>
              </a:rPr>
              <a:t>RETOMANDO CONCEITOS</a:t>
            </a:r>
          </a:p>
        </p:txBody>
      </p:sp>
      <p:pic>
        <p:nvPicPr>
          <p:cNvPr id="1026" name="Picture 2" descr="Estação Ecológica Ibicatu foi mapeada e analisada">
            <a:extLst>
              <a:ext uri="{FF2B5EF4-FFF2-40B4-BE49-F238E27FC236}">
                <a16:creationId xmlns:a16="http://schemas.microsoft.com/office/drawing/2014/main" id="{6CFB6ABA-0762-4A07-80CA-CC37A383B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053" y="2213096"/>
            <a:ext cx="2612672" cy="195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specialistas em primatas visitam APA Barreiro Rico | Fundação Florestal">
            <a:extLst>
              <a:ext uri="{FF2B5EF4-FFF2-40B4-BE49-F238E27FC236}">
                <a16:creationId xmlns:a16="http://schemas.microsoft.com/office/drawing/2014/main" id="{BE294C16-1E5F-4748-983E-6E0DEB5C3C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 bwMode="auto">
          <a:xfrm>
            <a:off x="9366720" y="2213096"/>
            <a:ext cx="2612672" cy="195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24C61BC4-FCB9-4F2D-BD91-3AB672527F5A}"/>
              </a:ext>
            </a:extLst>
          </p:cNvPr>
          <p:cNvSpPr txBox="1"/>
          <p:nvPr/>
        </p:nvSpPr>
        <p:spPr>
          <a:xfrm>
            <a:off x="7148723" y="3746811"/>
            <a:ext cx="1980000" cy="1872000"/>
          </a:xfrm>
          <a:prstGeom prst="ellipse">
            <a:avLst/>
          </a:prstGeom>
          <a:solidFill>
            <a:srgbClr val="2E75B6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EE IBICATU</a:t>
            </a:r>
          </a:p>
          <a:p>
            <a:pPr lvl="0">
              <a:defRPr/>
            </a:pPr>
            <a:r>
              <a:rPr lang="pt-BR" sz="1200" b="1" dirty="0">
                <a:solidFill>
                  <a:schemeClr val="bg1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Fonte: </a:t>
            </a:r>
            <a:r>
              <a:rPr lang="pt-BR" sz="1200" b="1" dirty="0" err="1">
                <a:solidFill>
                  <a:schemeClr val="bg1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Gazezta</a:t>
            </a:r>
            <a:r>
              <a:rPr lang="pt-BR" sz="1200" b="1" dirty="0">
                <a:solidFill>
                  <a:schemeClr val="bg1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 de Piracicaba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E8FE6845-D1D4-4068-849F-6E2467241856}"/>
              </a:ext>
            </a:extLst>
          </p:cNvPr>
          <p:cNvSpPr txBox="1"/>
          <p:nvPr/>
        </p:nvSpPr>
        <p:spPr>
          <a:xfrm>
            <a:off x="10212000" y="3736597"/>
            <a:ext cx="1980000" cy="1872000"/>
          </a:xfrm>
          <a:prstGeom prst="ellipse">
            <a:avLst/>
          </a:prstGeom>
          <a:solidFill>
            <a:srgbClr val="2E75B6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EE BARREIRO RICO</a:t>
            </a:r>
          </a:p>
          <a:p>
            <a:pPr lvl="0">
              <a:defRPr/>
            </a:pPr>
            <a:r>
              <a:rPr lang="pt-BR" sz="1200" b="1" dirty="0">
                <a:solidFill>
                  <a:schemeClr val="bg1"/>
                </a:solidFill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Fonte: SIMA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129F1B3-DCC3-439A-9D30-A5C96245AF10}"/>
              </a:ext>
            </a:extLst>
          </p:cNvPr>
          <p:cNvSpPr txBox="1"/>
          <p:nvPr/>
        </p:nvSpPr>
        <p:spPr>
          <a:xfrm>
            <a:off x="212608" y="3265825"/>
            <a:ext cx="3831220" cy="3592175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000" b="1" i="0" dirty="0">
                <a:solidFill>
                  <a:srgbClr val="0070C0"/>
                </a:solidFill>
                <a:effectLst/>
                <a:latin typeface="Univers Condensed Light" panose="020B0306020202040204" pitchFamily="34" charset="0"/>
              </a:rPr>
              <a:t>proteção integral</a:t>
            </a:r>
            <a:r>
              <a:rPr lang="pt-BR" sz="2000" b="1" dirty="0">
                <a:solidFill>
                  <a:srgbClr val="0070C0"/>
                </a:solidFill>
                <a:latin typeface="Univers Condensed Light" panose="020B0306020202040204" pitchFamily="34" charset="0"/>
              </a:rPr>
              <a:t> </a:t>
            </a:r>
            <a:r>
              <a:rPr lang="pt-BR" sz="2000" b="0" i="0" dirty="0">
                <a:solidFill>
                  <a:srgbClr val="000000"/>
                </a:solidFill>
                <a:effectLst/>
                <a:latin typeface="Univers Condensed Light" panose="020B0306020202040204" pitchFamily="34" charset="0"/>
              </a:rPr>
              <a:t>manutenção dos ecossistemas livres de alterações causadas por interferência humana, admitido apenas o uso indireto dos seus atributos naturais</a:t>
            </a:r>
            <a:endParaRPr lang="pt-BR" sz="2000" dirty="0">
              <a:latin typeface="Univers Condensed Light" panose="020B030602020204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6FFA322-AE31-4544-8A6F-D6810E1B5527}"/>
              </a:ext>
            </a:extLst>
          </p:cNvPr>
          <p:cNvSpPr txBox="1"/>
          <p:nvPr/>
        </p:nvSpPr>
        <p:spPr>
          <a:xfrm>
            <a:off x="2783828" y="1632648"/>
            <a:ext cx="2520000" cy="2520000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txBody>
          <a:bodyPr wrap="square" anchor="ctr">
            <a:spAutoFit/>
          </a:bodyPr>
          <a:lstStyle/>
          <a:p>
            <a:pPr algn="ctr"/>
            <a:r>
              <a:rPr lang="pt-BR" sz="3600" b="1" i="0" dirty="0">
                <a:solidFill>
                  <a:schemeClr val="bg1"/>
                </a:solidFill>
                <a:effectLst/>
                <a:latin typeface="Univers Condensed Light" panose="020B0306020202040204" pitchFamily="34" charset="0"/>
              </a:rPr>
              <a:t>Estação Ecológica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976BAAB-1D69-4C2F-AAC7-8438DC2AE9B8}"/>
              </a:ext>
            </a:extLst>
          </p:cNvPr>
          <p:cNvSpPr txBox="1"/>
          <p:nvPr/>
        </p:nvSpPr>
        <p:spPr>
          <a:xfrm>
            <a:off x="3442771" y="3504261"/>
            <a:ext cx="2612021" cy="2466915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txBody>
          <a:bodyPr wrap="square" anchor="ctr">
            <a:spAutoFit/>
          </a:bodyPr>
          <a:lstStyle/>
          <a:p>
            <a:pPr algn="ctr"/>
            <a:r>
              <a:rPr lang="pt-BR" b="1" i="0" dirty="0">
                <a:solidFill>
                  <a:schemeClr val="bg1"/>
                </a:solidFill>
                <a:effectLst/>
                <a:latin typeface="Univers Condensed Light" panose="020B0306020202040204" pitchFamily="34" charset="0"/>
              </a:rPr>
              <a:t>uso indireto </a:t>
            </a:r>
            <a:r>
              <a:rPr lang="pt-BR" b="0" i="0" dirty="0">
                <a:solidFill>
                  <a:schemeClr val="bg1"/>
                </a:solidFill>
                <a:effectLst/>
                <a:latin typeface="Univers Condensed Light" panose="020B0306020202040204" pitchFamily="34" charset="0"/>
              </a:rPr>
              <a:t>aquele que não envolve consumo, coleta, dano ou  destruição dos recursos  naturais</a:t>
            </a:r>
            <a:endParaRPr lang="pt-BR" dirty="0">
              <a:solidFill>
                <a:schemeClr val="bg1"/>
              </a:solidFill>
              <a:latin typeface="Univers Condensed Light" panose="020B0306020202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526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76309726-6FD1-41B3-805D-683868862197}"/>
              </a:ext>
            </a:extLst>
          </p:cNvPr>
          <p:cNvSpPr txBox="1"/>
          <p:nvPr/>
        </p:nvSpPr>
        <p:spPr>
          <a:xfrm>
            <a:off x="1057156" y="0"/>
            <a:ext cx="1620000" cy="1440000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pt-BR" sz="2000" b="1" i="0" dirty="0">
                <a:solidFill>
                  <a:srgbClr val="0070C0"/>
                </a:solidFill>
                <a:effectLst/>
                <a:latin typeface="Univers Condensed Light" panose="020B0306020202040204" pitchFamily="34" charset="0"/>
              </a:rPr>
              <a:t>proteção integral</a:t>
            </a:r>
            <a:endParaRPr lang="pt-BR" sz="2000" dirty="0">
              <a:latin typeface="Univers Condensed Light" panose="020B0306020202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E837D1B-370D-4D34-BDE4-F8CC6A63B569}"/>
              </a:ext>
            </a:extLst>
          </p:cNvPr>
          <p:cNvSpPr txBox="1"/>
          <p:nvPr/>
        </p:nvSpPr>
        <p:spPr>
          <a:xfrm>
            <a:off x="0" y="793436"/>
            <a:ext cx="1620000" cy="1440000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txBody>
          <a:bodyPr wrap="square" anchor="ctr">
            <a:spAutoFit/>
          </a:bodyPr>
          <a:lstStyle/>
          <a:p>
            <a:pPr algn="ctr"/>
            <a:r>
              <a:rPr lang="pt-BR" b="1" i="0" dirty="0">
                <a:solidFill>
                  <a:schemeClr val="bg1"/>
                </a:solidFill>
                <a:effectLst/>
                <a:latin typeface="Univers Condensed Light" panose="020B0306020202040204" pitchFamily="34" charset="0"/>
              </a:rPr>
              <a:t>uso indireto</a:t>
            </a:r>
            <a:endParaRPr lang="pt-BR" dirty="0">
              <a:solidFill>
                <a:schemeClr val="bg1"/>
              </a:solidFill>
              <a:latin typeface="Univers Condensed Light" panose="020B0306020202040204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014567F3-D187-4CA5-8311-012A154D7C7E}"/>
              </a:ext>
            </a:extLst>
          </p:cNvPr>
          <p:cNvSpPr txBox="1"/>
          <p:nvPr/>
        </p:nvSpPr>
        <p:spPr>
          <a:xfrm>
            <a:off x="208010" y="269064"/>
            <a:ext cx="117759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3600" b="1" i="0" dirty="0">
                <a:solidFill>
                  <a:srgbClr val="0070C0"/>
                </a:solidFill>
                <a:effectLst/>
                <a:latin typeface="Lucida Console" panose="020B0609040504020204" pitchFamily="49" charset="0"/>
              </a:rPr>
              <a:t>O QUE É Estação Ecológica</a:t>
            </a:r>
          </a:p>
        </p:txBody>
      </p:sp>
      <p:pic>
        <p:nvPicPr>
          <p:cNvPr id="6" name="Imagem 5" descr="3.jpg">
            <a:extLst>
              <a:ext uri="{FF2B5EF4-FFF2-40B4-BE49-F238E27FC236}">
                <a16:creationId xmlns:a16="http://schemas.microsoft.com/office/drawing/2014/main" id="{3F57F4E3-BADD-477F-909D-64A935BE5A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47531" y="3043301"/>
            <a:ext cx="2144938" cy="2675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73BF583E-AAD4-4EA5-AAF2-D23936D9B9F7}"/>
              </a:ext>
            </a:extLst>
          </p:cNvPr>
          <p:cNvSpPr txBox="1"/>
          <p:nvPr/>
        </p:nvSpPr>
        <p:spPr>
          <a:xfrm>
            <a:off x="717828" y="2576782"/>
            <a:ext cx="16461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i="0" dirty="0">
                <a:solidFill>
                  <a:srgbClr val="000000"/>
                </a:solidFill>
                <a:effectLst/>
                <a:latin typeface="Univers Condensed Light" panose="020B0306020202040204" pitchFamily="34" charset="0"/>
              </a:rPr>
              <a:t>território</a:t>
            </a:r>
            <a:endParaRPr lang="pt-BR" sz="3200" dirty="0"/>
          </a:p>
        </p:txBody>
      </p:sp>
      <p:grpSp>
        <p:nvGrpSpPr>
          <p:cNvPr id="64" name="Agrupar 63">
            <a:extLst>
              <a:ext uri="{FF2B5EF4-FFF2-40B4-BE49-F238E27FC236}">
                <a16:creationId xmlns:a16="http://schemas.microsoft.com/office/drawing/2014/main" id="{CF2BF9FD-9E5C-4F9F-9594-1A8CC36D660D}"/>
              </a:ext>
            </a:extLst>
          </p:cNvPr>
          <p:cNvGrpSpPr/>
          <p:nvPr/>
        </p:nvGrpSpPr>
        <p:grpSpPr>
          <a:xfrm>
            <a:off x="2488249" y="2241608"/>
            <a:ext cx="4785879" cy="5043334"/>
            <a:chOff x="2488249" y="2241608"/>
            <a:chExt cx="4785879" cy="5043334"/>
          </a:xfrm>
        </p:grpSpPr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603CAE04-64AA-4C11-84FD-2AC4354AC913}"/>
                </a:ext>
              </a:extLst>
            </p:cNvPr>
            <p:cNvSpPr txBox="1"/>
            <p:nvPr/>
          </p:nvSpPr>
          <p:spPr>
            <a:xfrm>
              <a:off x="3787940" y="2241608"/>
              <a:ext cx="3486188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800" b="1" i="0" dirty="0">
                  <a:solidFill>
                    <a:srgbClr val="000000"/>
                  </a:solidFill>
                  <a:effectLst/>
                  <a:latin typeface="Univers Condensed Light" panose="020B0306020202040204" pitchFamily="34" charset="0"/>
                </a:rPr>
                <a:t>com concentração de atributos físicos e bióticos</a:t>
              </a:r>
              <a:endParaRPr lang="pt-BR" sz="2800" dirty="0"/>
            </a:p>
          </p:txBody>
        </p:sp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5598EAA7-C281-42DA-B06F-1FBF1B0DA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0791" y="4634736"/>
              <a:ext cx="2188431" cy="1386266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75607897-E036-4291-AF78-6BB7276FF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6937" y="4820511"/>
              <a:ext cx="1770084" cy="1268790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1848D28F-ABBE-4287-91B9-60E30650E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0078" y="4205505"/>
              <a:ext cx="1190544" cy="792921"/>
            </a:xfrm>
            <a:prstGeom prst="rect">
              <a:avLst/>
            </a:prstGeom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F2E52143-48EF-4941-8230-39FD392B1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4881" y="5310612"/>
              <a:ext cx="2853077" cy="1974330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1F4624B5-49F3-45E0-A707-BD26977E7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9316" y="4820511"/>
              <a:ext cx="1436105" cy="957403"/>
            </a:xfrm>
            <a:prstGeom prst="rect">
              <a:avLst/>
            </a:prstGeom>
          </p:spPr>
        </p:pic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137E184A-6FB2-4887-9332-EFA2D1EAD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7879" y="4151921"/>
              <a:ext cx="1449861" cy="965630"/>
            </a:xfrm>
            <a:prstGeom prst="rect">
              <a:avLst/>
            </a:prstGeom>
          </p:spPr>
        </p:pic>
        <p:cxnSp>
          <p:nvCxnSpPr>
            <p:cNvPr id="37" name="Conector: Angulado 36">
              <a:extLst>
                <a:ext uri="{FF2B5EF4-FFF2-40B4-BE49-F238E27FC236}">
                  <a16:creationId xmlns:a16="http://schemas.microsoft.com/office/drawing/2014/main" id="{8D057547-F12F-4285-BC37-C8DA901593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88249" y="2439078"/>
              <a:ext cx="1536875" cy="1893914"/>
            </a:xfrm>
            <a:prstGeom prst="bentConnector3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: Angulado 37">
              <a:extLst>
                <a:ext uri="{FF2B5EF4-FFF2-40B4-BE49-F238E27FC236}">
                  <a16:creationId xmlns:a16="http://schemas.microsoft.com/office/drawing/2014/main" id="{0B7683F0-0B78-4909-B807-7293654C972C}"/>
                </a:ext>
              </a:extLst>
            </p:cNvPr>
            <p:cNvCxnSpPr>
              <a:cxnSpLocks/>
            </p:cNvCxnSpPr>
            <p:nvPr/>
          </p:nvCxnSpPr>
          <p:spPr>
            <a:xfrm>
              <a:off x="2488249" y="4332992"/>
              <a:ext cx="1383755" cy="1779997"/>
            </a:xfrm>
            <a:prstGeom prst="bentConnector3">
              <a:avLst>
                <a:gd name="adj1" fmla="val 55358"/>
              </a:avLst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Agrupar 64">
            <a:extLst>
              <a:ext uri="{FF2B5EF4-FFF2-40B4-BE49-F238E27FC236}">
                <a16:creationId xmlns:a16="http://schemas.microsoft.com/office/drawing/2014/main" id="{EA72622F-B735-4E9B-95CC-3E12377DE409}"/>
              </a:ext>
            </a:extLst>
          </p:cNvPr>
          <p:cNvGrpSpPr/>
          <p:nvPr/>
        </p:nvGrpSpPr>
        <p:grpSpPr>
          <a:xfrm>
            <a:off x="6659906" y="2241608"/>
            <a:ext cx="5551432" cy="3871381"/>
            <a:chOff x="6659906" y="2241608"/>
            <a:chExt cx="5551432" cy="3871381"/>
          </a:xfrm>
        </p:grpSpPr>
        <p:cxnSp>
          <p:nvCxnSpPr>
            <p:cNvPr id="26" name="Conector: Angulado 25">
              <a:extLst>
                <a:ext uri="{FF2B5EF4-FFF2-40B4-BE49-F238E27FC236}">
                  <a16:creationId xmlns:a16="http://schemas.microsoft.com/office/drawing/2014/main" id="{9959CCBE-277C-402F-BCD2-71D2749CC1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59906" y="2439078"/>
              <a:ext cx="1536875" cy="1893914"/>
            </a:xfrm>
            <a:prstGeom prst="bentConnector3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: Angulado 26">
              <a:extLst>
                <a:ext uri="{FF2B5EF4-FFF2-40B4-BE49-F238E27FC236}">
                  <a16:creationId xmlns:a16="http://schemas.microsoft.com/office/drawing/2014/main" id="{6EE6BC36-5137-463A-984D-5D785E2B2574}"/>
                </a:ext>
              </a:extLst>
            </p:cNvPr>
            <p:cNvCxnSpPr>
              <a:cxnSpLocks/>
            </p:cNvCxnSpPr>
            <p:nvPr/>
          </p:nvCxnSpPr>
          <p:spPr>
            <a:xfrm>
              <a:off x="6659906" y="4332992"/>
              <a:ext cx="1383755" cy="1779997"/>
            </a:xfrm>
            <a:prstGeom prst="bentConnector3">
              <a:avLst>
                <a:gd name="adj1" fmla="val 55358"/>
              </a:avLst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26298CA0-B4A2-4F36-93B2-1361427C882D}"/>
                </a:ext>
              </a:extLst>
            </p:cNvPr>
            <p:cNvSpPr txBox="1"/>
            <p:nvPr/>
          </p:nvSpPr>
          <p:spPr>
            <a:xfrm>
              <a:off x="7911320" y="2241608"/>
              <a:ext cx="430001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800" b="1" i="0" dirty="0">
                  <a:solidFill>
                    <a:srgbClr val="000000"/>
                  </a:solidFill>
                  <a:effectLst/>
                  <a:latin typeface="Univers Condensed Light" panose="020B0306020202040204" pitchFamily="34" charset="0"/>
                </a:rPr>
                <a:t>que garantem a proteção e manutenção da biodiversidade</a:t>
              </a:r>
              <a:endParaRPr lang="pt-BR" sz="2800" dirty="0"/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8610AFDD-3DEA-423A-9EF8-96D245478A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089"/>
            <a:stretch/>
          </p:blipFill>
          <p:spPr>
            <a:xfrm>
              <a:off x="11200677" y="3250459"/>
              <a:ext cx="590262" cy="494525"/>
            </a:xfrm>
            <a:prstGeom prst="rect">
              <a:avLst/>
            </a:prstGeom>
          </p:spPr>
        </p:pic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E569AC37-7B80-471E-B4A5-99F988237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82924" y="4016578"/>
              <a:ext cx="765121" cy="479547"/>
            </a:xfrm>
            <a:prstGeom prst="rect">
              <a:avLst/>
            </a:prstGeom>
          </p:spPr>
        </p:pic>
        <p:pic>
          <p:nvPicPr>
            <p:cNvPr id="39" name="Imagem 38">
              <a:extLst>
                <a:ext uri="{FF2B5EF4-FFF2-40B4-BE49-F238E27FC236}">
                  <a16:creationId xmlns:a16="http://schemas.microsoft.com/office/drawing/2014/main" id="{7D888AA5-F50F-4AE4-93E9-78176A864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294736" y="3693783"/>
              <a:ext cx="1919501" cy="1278418"/>
            </a:xfrm>
            <a:prstGeom prst="rect">
              <a:avLst/>
            </a:prstGeom>
          </p:spPr>
        </p:pic>
        <p:cxnSp>
          <p:nvCxnSpPr>
            <p:cNvPr id="36" name="Conector: Curvo 35">
              <a:extLst>
                <a:ext uri="{FF2B5EF4-FFF2-40B4-BE49-F238E27FC236}">
                  <a16:creationId xmlns:a16="http://schemas.microsoft.com/office/drawing/2014/main" id="{2B24EFDD-2F2B-4FC9-9BB4-B65C6C1DEA7A}"/>
                </a:ext>
              </a:extLst>
            </p:cNvPr>
            <p:cNvCxnSpPr>
              <a:cxnSpLocks/>
              <a:stCxn id="28" idx="1"/>
              <a:endCxn id="33" idx="0"/>
            </p:cNvCxnSpPr>
            <p:nvPr/>
          </p:nvCxnSpPr>
          <p:spPr>
            <a:xfrm rot="10800000" flipV="1">
              <a:off x="9865485" y="3497722"/>
              <a:ext cx="1335193" cy="518856"/>
            </a:xfrm>
            <a:prstGeom prst="curvedConnector2">
              <a:avLst/>
            </a:prstGeom>
            <a:ln w="190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: Curvo 41">
              <a:extLst>
                <a:ext uri="{FF2B5EF4-FFF2-40B4-BE49-F238E27FC236}">
                  <a16:creationId xmlns:a16="http://schemas.microsoft.com/office/drawing/2014/main" id="{E8DB8A0E-FDF5-4FBF-93EF-713193611E4D}"/>
                </a:ext>
              </a:extLst>
            </p:cNvPr>
            <p:cNvCxnSpPr>
              <a:cxnSpLocks/>
              <a:stCxn id="33" idx="0"/>
              <a:endCxn id="39" idx="0"/>
            </p:cNvCxnSpPr>
            <p:nvPr/>
          </p:nvCxnSpPr>
          <p:spPr>
            <a:xfrm rot="16200000" flipV="1">
              <a:off x="8898588" y="3049682"/>
              <a:ext cx="322795" cy="1610998"/>
            </a:xfrm>
            <a:prstGeom prst="curvedConnector3">
              <a:avLst>
                <a:gd name="adj1" fmla="val 170819"/>
              </a:avLst>
            </a:prstGeom>
            <a:ln w="190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Agrupar 66">
            <a:extLst>
              <a:ext uri="{FF2B5EF4-FFF2-40B4-BE49-F238E27FC236}">
                <a16:creationId xmlns:a16="http://schemas.microsoft.com/office/drawing/2014/main" id="{7D896399-868C-4EFB-8281-FE9F4F15D2BE}"/>
              </a:ext>
            </a:extLst>
          </p:cNvPr>
          <p:cNvGrpSpPr/>
          <p:nvPr/>
        </p:nvGrpSpPr>
        <p:grpSpPr>
          <a:xfrm>
            <a:off x="9521891" y="4249656"/>
            <a:ext cx="2853077" cy="4154573"/>
            <a:chOff x="9521891" y="4249656"/>
            <a:chExt cx="2853077" cy="4154573"/>
          </a:xfrm>
        </p:grpSpPr>
        <p:pic>
          <p:nvPicPr>
            <p:cNvPr id="55" name="Imagem 54" descr="3.jpg">
              <a:extLst>
                <a:ext uri="{FF2B5EF4-FFF2-40B4-BE49-F238E27FC236}">
                  <a16:creationId xmlns:a16="http://schemas.microsoft.com/office/drawing/2014/main" id="{8F526FE9-72ED-4348-AC47-486EBAA37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448" b="96121" l="9140" r="89785"/>
                      </a14:imgEffect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1891" y="4845071"/>
              <a:ext cx="2853077" cy="3559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Imagem 45">
              <a:extLst>
                <a:ext uri="{FF2B5EF4-FFF2-40B4-BE49-F238E27FC236}">
                  <a16:creationId xmlns:a16="http://schemas.microsoft.com/office/drawing/2014/main" id="{AE8E7861-FBE6-4D2C-876C-2352F7DBAA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23" t="17734" r="36264"/>
            <a:stretch/>
          </p:blipFill>
          <p:spPr>
            <a:xfrm>
              <a:off x="11158294" y="5792284"/>
              <a:ext cx="699600" cy="749728"/>
            </a:xfrm>
            <a:prstGeom prst="rect">
              <a:avLst/>
            </a:prstGeom>
          </p:spPr>
        </p:pic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D25C3E7E-8B4B-46C8-8945-926D6AAA5D90}"/>
                </a:ext>
              </a:extLst>
            </p:cNvPr>
            <p:cNvSpPr/>
            <p:nvPr/>
          </p:nvSpPr>
          <p:spPr>
            <a:xfrm>
              <a:off x="9573345" y="4249656"/>
              <a:ext cx="496377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0000" b="1" dirty="0">
                  <a:solidFill>
                    <a:srgbClr val="FF0000"/>
                  </a:solidFill>
                  <a:latin typeface="Univers Condensed Light" panose="020B0306020202040204" pitchFamily="34" charset="0"/>
                  <a:cs typeface="Arial" pitchFamily="34" charset="0"/>
                </a:rPr>
                <a:t>=</a:t>
              </a:r>
            </a:p>
          </p:txBody>
        </p:sp>
        <p:pic>
          <p:nvPicPr>
            <p:cNvPr id="63" name="Imagem 62">
              <a:extLst>
                <a:ext uri="{FF2B5EF4-FFF2-40B4-BE49-F238E27FC236}">
                  <a16:creationId xmlns:a16="http://schemas.microsoft.com/office/drawing/2014/main" id="{9E891894-3714-4C04-98D5-2AE624562E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90" r="14351"/>
            <a:stretch/>
          </p:blipFill>
          <p:spPr>
            <a:xfrm flipH="1">
              <a:off x="10199568" y="5179596"/>
              <a:ext cx="1335192" cy="12784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773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76309726-6FD1-41B3-805D-683868862197}"/>
              </a:ext>
            </a:extLst>
          </p:cNvPr>
          <p:cNvSpPr txBox="1"/>
          <p:nvPr/>
        </p:nvSpPr>
        <p:spPr>
          <a:xfrm>
            <a:off x="1057156" y="0"/>
            <a:ext cx="1620000" cy="1440000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pt-BR" sz="2000" b="1" i="0" dirty="0">
                <a:solidFill>
                  <a:srgbClr val="0070C0"/>
                </a:solidFill>
                <a:effectLst/>
                <a:latin typeface="Univers Condensed Light" panose="020B0306020202040204" pitchFamily="34" charset="0"/>
              </a:rPr>
              <a:t>proteção integral</a:t>
            </a:r>
            <a:endParaRPr lang="pt-BR" sz="2000" dirty="0">
              <a:latin typeface="Univers Condensed Light" panose="020B0306020202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E837D1B-370D-4D34-BDE4-F8CC6A63B569}"/>
              </a:ext>
            </a:extLst>
          </p:cNvPr>
          <p:cNvSpPr txBox="1"/>
          <p:nvPr/>
        </p:nvSpPr>
        <p:spPr>
          <a:xfrm>
            <a:off x="0" y="793436"/>
            <a:ext cx="1620000" cy="1440000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txBody>
          <a:bodyPr wrap="square" anchor="ctr">
            <a:spAutoFit/>
          </a:bodyPr>
          <a:lstStyle/>
          <a:p>
            <a:pPr algn="ctr"/>
            <a:r>
              <a:rPr lang="pt-BR" b="1" i="0" dirty="0">
                <a:solidFill>
                  <a:schemeClr val="bg1"/>
                </a:solidFill>
                <a:effectLst/>
                <a:latin typeface="Univers Condensed Light" panose="020B0306020202040204" pitchFamily="34" charset="0"/>
              </a:rPr>
              <a:t>uso indireto</a:t>
            </a:r>
            <a:endParaRPr lang="pt-BR" dirty="0">
              <a:solidFill>
                <a:schemeClr val="bg1"/>
              </a:solidFill>
              <a:latin typeface="Univers Condensed Light" panose="020B030602020204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1BD8D1C-AD4E-47C3-A2C5-D538D1405684}"/>
              </a:ext>
            </a:extLst>
          </p:cNvPr>
          <p:cNvSpPr txBox="1"/>
          <p:nvPr/>
        </p:nvSpPr>
        <p:spPr>
          <a:xfrm>
            <a:off x="9608024" y="4422544"/>
            <a:ext cx="237596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400" b="1" i="0" dirty="0">
                <a:solidFill>
                  <a:srgbClr val="000000"/>
                </a:solidFill>
                <a:effectLst/>
                <a:latin typeface="Univers Condensed Light" panose="020B0306020202040204" pitchFamily="34" charset="0"/>
              </a:rPr>
              <a:t>objetivo a preservação da natureza e a realização de pesquisas científicas</a:t>
            </a:r>
            <a:endParaRPr lang="pt-BR" sz="2400" b="1" dirty="0">
              <a:latin typeface="Univers Condensed Light" panose="020B030602020204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FE8E25C-C552-4E78-A02C-089D7C96A2D2}"/>
              </a:ext>
            </a:extLst>
          </p:cNvPr>
          <p:cNvSpPr txBox="1"/>
          <p:nvPr/>
        </p:nvSpPr>
        <p:spPr>
          <a:xfrm>
            <a:off x="130462" y="4197845"/>
            <a:ext cx="25623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b="0" i="0" dirty="0">
                <a:solidFill>
                  <a:srgbClr val="000000"/>
                </a:solidFill>
                <a:effectLst/>
                <a:latin typeface="Univers Condensed Light" panose="020B0306020202040204" pitchFamily="34" charset="0"/>
              </a:rPr>
              <a:t>posse e domínio públicos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6D4FD1F-783B-45D3-9D4A-BC982544C2F2}"/>
              </a:ext>
            </a:extLst>
          </p:cNvPr>
          <p:cNvSpPr txBox="1"/>
          <p:nvPr/>
        </p:nvSpPr>
        <p:spPr>
          <a:xfrm>
            <a:off x="128538" y="2757808"/>
            <a:ext cx="25623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b="0" i="0" dirty="0">
                <a:solidFill>
                  <a:srgbClr val="000000"/>
                </a:solidFill>
                <a:effectLst/>
                <a:latin typeface="Univers Condensed Light" panose="020B0306020202040204" pitchFamily="34" charset="0"/>
              </a:rPr>
              <a:t>proibida a visitação pública, (exceto com objetivo educacional)</a:t>
            </a:r>
            <a:endParaRPr lang="pt-BR" sz="2000" dirty="0">
              <a:latin typeface="Univers Condensed Light" panose="020B030602020204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77E8A2C-5CE8-4402-9919-CDA389F7FA91}"/>
              </a:ext>
            </a:extLst>
          </p:cNvPr>
          <p:cNvSpPr txBox="1"/>
          <p:nvPr/>
        </p:nvSpPr>
        <p:spPr>
          <a:xfrm>
            <a:off x="128538" y="5330105"/>
            <a:ext cx="25623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b="0" i="0" dirty="0">
                <a:solidFill>
                  <a:srgbClr val="000000"/>
                </a:solidFill>
                <a:effectLst/>
                <a:latin typeface="Univers Condensed Light" panose="020B0306020202040204" pitchFamily="34" charset="0"/>
              </a:rPr>
              <a:t>pesquisa científica </a:t>
            </a:r>
          </a:p>
          <a:p>
            <a:r>
              <a:rPr lang="pt-BR" sz="2000" dirty="0">
                <a:solidFill>
                  <a:srgbClr val="000000"/>
                </a:solidFill>
                <a:latin typeface="Univers Condensed Light" panose="020B0306020202040204" pitchFamily="34" charset="0"/>
              </a:rPr>
              <a:t>      (</a:t>
            </a:r>
            <a:r>
              <a:rPr lang="pt-BR" sz="2000" b="0" i="0" dirty="0">
                <a:solidFill>
                  <a:srgbClr val="000000"/>
                </a:solidFill>
                <a:effectLst/>
                <a:latin typeface="Univers Condensed Light" panose="020B0306020202040204" pitchFamily="34" charset="0"/>
              </a:rPr>
              <a:t>autorização prévia do      </a:t>
            </a:r>
          </a:p>
          <a:p>
            <a:r>
              <a:rPr lang="pt-BR" sz="2000" dirty="0">
                <a:solidFill>
                  <a:srgbClr val="000000"/>
                </a:solidFill>
                <a:latin typeface="Univers Condensed Light" panose="020B0306020202040204" pitchFamily="34" charset="0"/>
              </a:rPr>
              <a:t>      </a:t>
            </a:r>
            <a:r>
              <a:rPr lang="pt-BR" sz="2000" b="0" i="0" dirty="0">
                <a:solidFill>
                  <a:srgbClr val="000000"/>
                </a:solidFill>
                <a:effectLst/>
                <a:latin typeface="Univers Condensed Light" panose="020B0306020202040204" pitchFamily="34" charset="0"/>
              </a:rPr>
              <a:t>órgão gestor)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014567F3-D187-4CA5-8311-012A154D7C7E}"/>
              </a:ext>
            </a:extLst>
          </p:cNvPr>
          <p:cNvSpPr txBox="1"/>
          <p:nvPr/>
        </p:nvSpPr>
        <p:spPr>
          <a:xfrm>
            <a:off x="208010" y="269064"/>
            <a:ext cx="117759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3600" b="1" i="0" dirty="0">
                <a:solidFill>
                  <a:srgbClr val="0070C0"/>
                </a:solidFill>
                <a:effectLst/>
                <a:latin typeface="Lucida Console" panose="020B0609040504020204" pitchFamily="49" charset="0"/>
              </a:rPr>
              <a:t>O QUE É Estação Ecológica _ SNUC</a:t>
            </a:r>
          </a:p>
        </p:txBody>
      </p:sp>
      <p:pic>
        <p:nvPicPr>
          <p:cNvPr id="9" name="Picture 2" descr="APCEF/SP | Estação Ecológica Jureia-Itatins é destino de excursão | APCEF/SP">
            <a:extLst>
              <a:ext uri="{FF2B5EF4-FFF2-40B4-BE49-F238E27FC236}">
                <a16:creationId xmlns:a16="http://schemas.microsoft.com/office/drawing/2014/main" id="{572DF85B-0258-4B93-9A2B-E4C2E62829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1" r="12651"/>
          <a:stretch/>
        </p:blipFill>
        <p:spPr bwMode="auto">
          <a:xfrm>
            <a:off x="2956868" y="4434636"/>
            <a:ext cx="2977915" cy="223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stação Ecológica de Jataí (Área I) - Luís Antônio">
            <a:extLst>
              <a:ext uri="{FF2B5EF4-FFF2-40B4-BE49-F238E27FC236}">
                <a16:creationId xmlns:a16="http://schemas.microsoft.com/office/drawing/2014/main" id="{77CF96C3-A25F-4D71-91EE-FB3146B7F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833" y="1999049"/>
            <a:ext cx="2986326" cy="223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ves exclusivas da Mata Atlântica são amostras da riqueza do ecossistema  mais ameaçado do mundo | Especiais | G1">
            <a:extLst>
              <a:ext uri="{FF2B5EF4-FFF2-40B4-BE49-F238E27FC236}">
                <a16:creationId xmlns:a16="http://schemas.microsoft.com/office/drawing/2014/main" id="{9174EA6D-E2CB-42CC-8050-D51B8CC4F6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31"/>
          <a:stretch/>
        </p:blipFill>
        <p:spPr bwMode="auto">
          <a:xfrm>
            <a:off x="9205674" y="2011365"/>
            <a:ext cx="2791739" cy="226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804FCE0-9E65-403E-AE93-C3D92C4239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5"/>
          <a:stretch/>
        </p:blipFill>
        <p:spPr bwMode="auto">
          <a:xfrm>
            <a:off x="6204339" y="2017406"/>
            <a:ext cx="2763030" cy="222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achoeira Sete Quedas. Estação Ecológica Bananal. Foto: Fstação Floresta |  Beautiful nature, Nature, Waterfall">
            <a:extLst>
              <a:ext uri="{FF2B5EF4-FFF2-40B4-BE49-F238E27FC236}">
                <a16:creationId xmlns:a16="http://schemas.microsoft.com/office/drawing/2014/main" id="{28C4B6E6-D75F-4D84-B078-23F9E0AE99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97"/>
          <a:stretch/>
        </p:blipFill>
        <p:spPr bwMode="auto">
          <a:xfrm>
            <a:off x="6200811" y="4422544"/>
            <a:ext cx="2763031" cy="223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80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59703823-7B9B-4FE0-B109-369A7D469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547" y="2212966"/>
            <a:ext cx="2612845" cy="1959634"/>
          </a:xfrm>
          <a:prstGeom prst="rect">
            <a:avLst/>
          </a:prstGeom>
        </p:spPr>
      </p:pic>
      <p:pic>
        <p:nvPicPr>
          <p:cNvPr id="1030" name="Picture 6" descr="Álbum de fotografias">
            <a:extLst>
              <a:ext uri="{FF2B5EF4-FFF2-40B4-BE49-F238E27FC236}">
                <a16:creationId xmlns:a16="http://schemas.microsoft.com/office/drawing/2014/main" id="{445BB86A-A3B9-4836-AAD8-FCFC392E40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17"/>
          <a:stretch/>
        </p:blipFill>
        <p:spPr bwMode="auto">
          <a:xfrm>
            <a:off x="6278052" y="2212966"/>
            <a:ext cx="2612673" cy="195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79F004FB-99F4-45A7-9D9F-A13974707DAB}"/>
              </a:ext>
            </a:extLst>
          </p:cNvPr>
          <p:cNvSpPr txBox="1"/>
          <p:nvPr/>
        </p:nvSpPr>
        <p:spPr>
          <a:xfrm>
            <a:off x="7146122" y="3808467"/>
            <a:ext cx="1982600" cy="1800000"/>
          </a:xfrm>
          <a:prstGeom prst="ellipse">
            <a:avLst/>
          </a:prstGeom>
          <a:solidFill>
            <a:srgbClr val="FFC000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pt-BR" sz="1800" b="1" dirty="0"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APA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 BARREIRO RICO</a:t>
            </a:r>
          </a:p>
          <a:p>
            <a:pPr lvl="0">
              <a:defRPr/>
            </a:pPr>
            <a:r>
              <a:rPr lang="pt-BR" sz="1200" b="1" dirty="0"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Fonte: </a:t>
            </a:r>
            <a:r>
              <a:rPr lang="pt-BR" sz="1200" b="1" dirty="0" err="1"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xxx</a:t>
            </a:r>
            <a:endParaRPr lang="pt-BR" sz="1200" b="1" dirty="0">
              <a:latin typeface="Univers Condensed Light" panose="020B0306020202040204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D785F7BD-C34D-4F63-9754-09AFC333CF41}"/>
              </a:ext>
            </a:extLst>
          </p:cNvPr>
          <p:cNvSpPr txBox="1"/>
          <p:nvPr/>
        </p:nvSpPr>
        <p:spPr>
          <a:xfrm>
            <a:off x="10211999" y="3772597"/>
            <a:ext cx="1982601" cy="1800000"/>
          </a:xfrm>
          <a:prstGeom prst="ellipse">
            <a:avLst/>
          </a:prstGeom>
          <a:solidFill>
            <a:srgbClr val="FFC000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pt-BR" sz="1800" b="1" dirty="0"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APA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 TANQUÃ e RIO PIRACICABA</a:t>
            </a:r>
          </a:p>
          <a:p>
            <a:pPr lvl="0">
              <a:defRPr/>
            </a:pPr>
            <a:r>
              <a:rPr lang="pt-BR" sz="1200" b="1" dirty="0">
                <a:latin typeface="Univers Condensed Light" panose="020B0306020202040204" pitchFamily="34" charset="0"/>
                <a:ea typeface="Segoe UI" pitchFamily="34" charset="0"/>
                <a:cs typeface="Segoe UI" pitchFamily="34" charset="0"/>
              </a:rPr>
              <a:t>Fonte: Antônio Álvaro Buso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AD2EF86A-1F19-4BBE-8A14-86D6174D990A}"/>
              </a:ext>
            </a:extLst>
          </p:cNvPr>
          <p:cNvSpPr txBox="1"/>
          <p:nvPr/>
        </p:nvSpPr>
        <p:spPr>
          <a:xfrm>
            <a:off x="212608" y="3265825"/>
            <a:ext cx="3831220" cy="3592175"/>
          </a:xfrm>
          <a:prstGeom prst="ellipse">
            <a:avLst/>
          </a:prstGeom>
          <a:noFill/>
          <a:ln w="76200">
            <a:solidFill>
              <a:srgbClr val="ED8945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600" b="1" i="0" dirty="0">
                <a:solidFill>
                  <a:srgbClr val="000000"/>
                </a:solidFill>
                <a:effectLst/>
                <a:latin typeface="Univers Condensed Light" panose="020B0306020202040204" pitchFamily="34" charset="0"/>
              </a:rPr>
              <a:t>uso sustentável</a:t>
            </a:r>
          </a:p>
          <a:p>
            <a:pPr algn="ctr"/>
            <a:r>
              <a:rPr lang="pt-BR" sz="1600" b="0" i="0" dirty="0">
                <a:solidFill>
                  <a:srgbClr val="000000"/>
                </a:solidFill>
                <a:effectLst/>
                <a:latin typeface="Univers Condensed Light" panose="020B0306020202040204" pitchFamily="34" charset="0"/>
              </a:rPr>
              <a:t>exploração do ambiente de maneira a garantir a perenidade dos recursos ambientais renováveis e dos processos ecológicos, mantendo a biodiversidade e os demais atributos ecológicos, de forma socialmente justa e economicamente viável</a:t>
            </a:r>
            <a:endParaRPr lang="pt-BR" sz="1600" dirty="0">
              <a:latin typeface="Univers Condensed Light" panose="020B0306020202040204" pitchFamily="34" charset="0"/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F27F106C-3EB4-4979-A32C-AF5B306A6702}"/>
              </a:ext>
            </a:extLst>
          </p:cNvPr>
          <p:cNvSpPr txBox="1"/>
          <p:nvPr/>
        </p:nvSpPr>
        <p:spPr>
          <a:xfrm>
            <a:off x="2783828" y="1626495"/>
            <a:ext cx="2520000" cy="2520000"/>
          </a:xfrm>
          <a:prstGeom prst="ellipse">
            <a:avLst/>
          </a:prstGeom>
          <a:solidFill>
            <a:srgbClr val="F1A069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pt-BR" sz="3200" b="1" i="0" dirty="0">
                <a:solidFill>
                  <a:schemeClr val="bg1"/>
                </a:solidFill>
                <a:effectLst/>
                <a:latin typeface="Univers Condensed Light" panose="020B0306020202040204" pitchFamily="34" charset="0"/>
              </a:rPr>
              <a:t>Área de Proteção Ambiental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168B77AA-54C2-4E4F-872C-09683B3B6A2D}"/>
              </a:ext>
            </a:extLst>
          </p:cNvPr>
          <p:cNvSpPr txBox="1"/>
          <p:nvPr/>
        </p:nvSpPr>
        <p:spPr>
          <a:xfrm>
            <a:off x="3398781" y="3505176"/>
            <a:ext cx="2700000" cy="2466000"/>
          </a:xfrm>
          <a:prstGeom prst="ellipse">
            <a:avLst/>
          </a:prstGeom>
          <a:solidFill>
            <a:srgbClr val="F1A069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pt-BR" b="1" i="0" dirty="0">
                <a:solidFill>
                  <a:srgbClr val="000000"/>
                </a:solidFill>
                <a:effectLst/>
                <a:latin typeface="Univers Condensed Light" panose="020B0306020202040204" pitchFamily="34" charset="0"/>
              </a:rPr>
              <a:t>uso direto</a:t>
            </a:r>
          </a:p>
          <a:p>
            <a:pPr algn="ctr"/>
            <a:r>
              <a:rPr lang="pt-BR" b="0" i="0" dirty="0">
                <a:solidFill>
                  <a:srgbClr val="000000"/>
                </a:solidFill>
                <a:effectLst/>
                <a:latin typeface="Univers Condensed Light" panose="020B0306020202040204" pitchFamily="34" charset="0"/>
              </a:rPr>
              <a:t> aquele que envolve coleta e uso, comercial ou não, dos recursos naturais;</a:t>
            </a:r>
            <a:endParaRPr lang="pt-BR" dirty="0">
              <a:latin typeface="Univers Condensed Light" panose="020B0306020202040204" pitchFamily="34" charset="0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D5E22C1A-2DED-4C33-A981-021833CE12F7}"/>
              </a:ext>
            </a:extLst>
          </p:cNvPr>
          <p:cNvSpPr txBox="1"/>
          <p:nvPr/>
        </p:nvSpPr>
        <p:spPr>
          <a:xfrm>
            <a:off x="203413" y="283167"/>
            <a:ext cx="117759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3600" b="1" i="0" u="none" strike="noStrike" dirty="0">
                <a:effectLst/>
                <a:latin typeface="Lucida Console" panose="020B0609040504020204" pitchFamily="49" charset="0"/>
              </a:rPr>
              <a:t>RETOMANDO CONCEITOS</a:t>
            </a:r>
          </a:p>
        </p:txBody>
      </p:sp>
    </p:spTree>
    <p:extLst>
      <p:ext uri="{BB962C8B-B14F-4D97-AF65-F5344CB8AC3E}">
        <p14:creationId xmlns:p14="http://schemas.microsoft.com/office/powerpoint/2010/main" val="1887696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ixaDeTexto 16">
            <a:extLst>
              <a:ext uri="{FF2B5EF4-FFF2-40B4-BE49-F238E27FC236}">
                <a16:creationId xmlns:a16="http://schemas.microsoft.com/office/drawing/2014/main" id="{45A4806F-0E87-404A-A4D9-C79046026A59}"/>
              </a:ext>
            </a:extLst>
          </p:cNvPr>
          <p:cNvSpPr txBox="1"/>
          <p:nvPr/>
        </p:nvSpPr>
        <p:spPr>
          <a:xfrm>
            <a:off x="1057156" y="-4989"/>
            <a:ext cx="1620000" cy="1440000"/>
          </a:xfrm>
          <a:prstGeom prst="ellipse">
            <a:avLst/>
          </a:prstGeom>
          <a:noFill/>
          <a:ln w="76200">
            <a:solidFill>
              <a:srgbClr val="ED8945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pt-BR" sz="1600" b="1" i="0" dirty="0">
                <a:effectLst/>
                <a:latin typeface="Univers Condensed Light" panose="020B0306020202040204" pitchFamily="34" charset="0"/>
              </a:rPr>
              <a:t>Uso Sustentável</a:t>
            </a:r>
            <a:endParaRPr lang="pt-BR" sz="1600" dirty="0">
              <a:latin typeface="Univers Condensed Light" panose="020B030602020204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69A0044-349D-4934-BD95-20992548EC56}"/>
              </a:ext>
            </a:extLst>
          </p:cNvPr>
          <p:cNvSpPr txBox="1"/>
          <p:nvPr/>
        </p:nvSpPr>
        <p:spPr>
          <a:xfrm>
            <a:off x="0" y="793436"/>
            <a:ext cx="1620000" cy="1440000"/>
          </a:xfrm>
          <a:prstGeom prst="ellipse">
            <a:avLst/>
          </a:prstGeom>
          <a:solidFill>
            <a:srgbClr val="F1A069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pt-BR" b="1" i="0" dirty="0">
                <a:solidFill>
                  <a:schemeClr val="bg1"/>
                </a:solidFill>
                <a:effectLst/>
                <a:latin typeface="Univers Condensed Light" panose="020B0306020202040204" pitchFamily="34" charset="0"/>
              </a:rPr>
              <a:t>uso direto</a:t>
            </a:r>
            <a:endParaRPr lang="pt-BR" dirty="0">
              <a:solidFill>
                <a:schemeClr val="bg1"/>
              </a:solidFill>
              <a:latin typeface="Univers Condensed Light" panose="020B030602020204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94F7493-0312-4D64-849C-4E77FA50D5BB}"/>
              </a:ext>
            </a:extLst>
          </p:cNvPr>
          <p:cNvSpPr txBox="1"/>
          <p:nvPr/>
        </p:nvSpPr>
        <p:spPr>
          <a:xfrm>
            <a:off x="208010" y="283167"/>
            <a:ext cx="117759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800" b="1" i="0" u="none" strike="noStrike" dirty="0">
                <a:solidFill>
                  <a:srgbClr val="ED8945"/>
                </a:solidFill>
                <a:effectLst/>
                <a:latin typeface="Lucida Console" panose="020B0609040504020204" pitchFamily="49" charset="0"/>
              </a:rPr>
              <a:t> O QUE É Área de Proteção Ambiental _ SNUC</a:t>
            </a: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3A2F93E8-3BAB-4DFB-81DF-83CEA6AD4D38}"/>
              </a:ext>
            </a:extLst>
          </p:cNvPr>
          <p:cNvGrpSpPr/>
          <p:nvPr/>
        </p:nvGrpSpPr>
        <p:grpSpPr>
          <a:xfrm>
            <a:off x="455984" y="2779982"/>
            <a:ext cx="2169818" cy="3473119"/>
            <a:chOff x="455984" y="2576782"/>
            <a:chExt cx="2169818" cy="3473119"/>
          </a:xfrm>
        </p:grpSpPr>
        <p:pic>
          <p:nvPicPr>
            <p:cNvPr id="44" name="Imagem 43" descr="2.jpg">
              <a:extLst>
                <a:ext uri="{FF2B5EF4-FFF2-40B4-BE49-F238E27FC236}">
                  <a16:creationId xmlns:a16="http://schemas.microsoft.com/office/drawing/2014/main" id="{24391206-F4E4-40F9-AF5B-77F9ED2A8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rgbClr val="FFC000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195" b="96486" l="7914" r="73022"/>
                      </a14:imgEffect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 r="18417"/>
            <a:stretch>
              <a:fillRect/>
            </a:stretch>
          </p:blipFill>
          <p:spPr bwMode="auto">
            <a:xfrm>
              <a:off x="455984" y="3057185"/>
              <a:ext cx="2169818" cy="29927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FC1EDC1E-3572-4C99-84AA-DD0EA7D77A84}"/>
                </a:ext>
              </a:extLst>
            </p:cNvPr>
            <p:cNvSpPr txBox="1"/>
            <p:nvPr/>
          </p:nvSpPr>
          <p:spPr>
            <a:xfrm>
              <a:off x="717828" y="2576782"/>
              <a:ext cx="164613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3200" b="1" i="0" dirty="0">
                  <a:solidFill>
                    <a:srgbClr val="000000"/>
                  </a:solidFill>
                  <a:effectLst/>
                  <a:latin typeface="Univers Condensed Light" panose="020B0306020202040204" pitchFamily="34" charset="0"/>
                </a:rPr>
                <a:t>território</a:t>
              </a:r>
              <a:endParaRPr lang="pt-BR" sz="3200" dirty="0"/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F2BCD174-7F4D-4074-9358-12AF6C736580}"/>
              </a:ext>
            </a:extLst>
          </p:cNvPr>
          <p:cNvGrpSpPr/>
          <p:nvPr/>
        </p:nvGrpSpPr>
        <p:grpSpPr>
          <a:xfrm>
            <a:off x="2625802" y="1832620"/>
            <a:ext cx="9758696" cy="2924123"/>
            <a:chOff x="2625802" y="1832620"/>
            <a:chExt cx="9758696" cy="2924123"/>
          </a:xfrm>
        </p:grpSpPr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FC0F5C53-4F98-477E-A16F-A7D2A4DE7D1D}"/>
                </a:ext>
              </a:extLst>
            </p:cNvPr>
            <p:cNvGrpSpPr/>
            <p:nvPr/>
          </p:nvGrpSpPr>
          <p:grpSpPr>
            <a:xfrm>
              <a:off x="4250775" y="1832620"/>
              <a:ext cx="8133723" cy="2434025"/>
              <a:chOff x="4250775" y="1832620"/>
              <a:chExt cx="8133723" cy="2434025"/>
            </a:xfrm>
          </p:grpSpPr>
          <p:grpSp>
            <p:nvGrpSpPr>
              <p:cNvPr id="48" name="Agrupar 47">
                <a:extLst>
                  <a:ext uri="{FF2B5EF4-FFF2-40B4-BE49-F238E27FC236}">
                    <a16:creationId xmlns:a16="http://schemas.microsoft.com/office/drawing/2014/main" id="{A6F35B93-7E0A-4C94-A578-9116A228567A}"/>
                  </a:ext>
                </a:extLst>
              </p:cNvPr>
              <p:cNvGrpSpPr/>
              <p:nvPr/>
            </p:nvGrpSpPr>
            <p:grpSpPr>
              <a:xfrm>
                <a:off x="4658148" y="2499181"/>
                <a:ext cx="1896893" cy="1767464"/>
                <a:chOff x="5924258" y="4275960"/>
                <a:chExt cx="2779348" cy="2589706"/>
              </a:xfrm>
            </p:grpSpPr>
            <p:pic>
              <p:nvPicPr>
                <p:cNvPr id="49" name="Imagem 48">
                  <a:extLst>
                    <a:ext uri="{FF2B5EF4-FFF2-40B4-BE49-F238E27FC236}">
                      <a16:creationId xmlns:a16="http://schemas.microsoft.com/office/drawing/2014/main" id="{5D7FF4B2-788B-4092-9922-317AE6CE8C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35017" y="4275960"/>
                  <a:ext cx="855094" cy="1054339"/>
                </a:xfrm>
                <a:prstGeom prst="rect">
                  <a:avLst/>
                </a:prstGeom>
              </p:spPr>
            </p:pic>
            <p:pic>
              <p:nvPicPr>
                <p:cNvPr id="50" name="Imagem 49">
                  <a:extLst>
                    <a:ext uri="{FF2B5EF4-FFF2-40B4-BE49-F238E27FC236}">
                      <a16:creationId xmlns:a16="http://schemas.microsoft.com/office/drawing/2014/main" id="{334D6FB6-6EE9-4641-8BEF-3246E0BA92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24258" y="4607752"/>
                  <a:ext cx="611607" cy="1227955"/>
                </a:xfrm>
                <a:prstGeom prst="rect">
                  <a:avLst/>
                </a:prstGeom>
              </p:spPr>
            </p:pic>
            <p:pic>
              <p:nvPicPr>
                <p:cNvPr id="51" name="Imagem 50">
                  <a:extLst>
                    <a:ext uri="{FF2B5EF4-FFF2-40B4-BE49-F238E27FC236}">
                      <a16:creationId xmlns:a16="http://schemas.microsoft.com/office/drawing/2014/main" id="{EFF3C11C-C63E-4A5B-9F97-077D2047F3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56694" y="4502350"/>
                  <a:ext cx="386880" cy="524521"/>
                </a:xfrm>
                <a:prstGeom prst="rect">
                  <a:avLst/>
                </a:prstGeom>
              </p:spPr>
            </p:pic>
            <p:pic>
              <p:nvPicPr>
                <p:cNvPr id="52" name="Imagem 51">
                  <a:extLst>
                    <a:ext uri="{FF2B5EF4-FFF2-40B4-BE49-F238E27FC236}">
                      <a16:creationId xmlns:a16="http://schemas.microsoft.com/office/drawing/2014/main" id="{B9DA07CE-6162-4B7E-9507-32421DEF71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02536" y="4442176"/>
                  <a:ext cx="608872" cy="1189331"/>
                </a:xfrm>
                <a:prstGeom prst="rect">
                  <a:avLst/>
                </a:prstGeom>
              </p:spPr>
            </p:pic>
            <p:pic>
              <p:nvPicPr>
                <p:cNvPr id="53" name="Imagem 52">
                  <a:extLst>
                    <a:ext uri="{FF2B5EF4-FFF2-40B4-BE49-F238E27FC236}">
                      <a16:creationId xmlns:a16="http://schemas.microsoft.com/office/drawing/2014/main" id="{1A3FB3BF-F5D1-4496-ABDF-F7607D9B9D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74698" y="4539199"/>
                  <a:ext cx="1081996" cy="1077544"/>
                </a:xfrm>
                <a:prstGeom prst="rect">
                  <a:avLst/>
                </a:prstGeom>
              </p:spPr>
            </p:pic>
            <p:pic>
              <p:nvPicPr>
                <p:cNvPr id="54" name="Imagem 53">
                  <a:extLst>
                    <a:ext uri="{FF2B5EF4-FFF2-40B4-BE49-F238E27FC236}">
                      <a16:creationId xmlns:a16="http://schemas.microsoft.com/office/drawing/2014/main" id="{27181EAD-0E73-41D9-B155-F79EA0DF8B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08226" y="4506035"/>
                  <a:ext cx="681095" cy="734098"/>
                </a:xfrm>
                <a:prstGeom prst="rect">
                  <a:avLst/>
                </a:prstGeom>
              </p:spPr>
            </p:pic>
            <p:pic>
              <p:nvPicPr>
                <p:cNvPr id="55" name="Imagem 54">
                  <a:extLst>
                    <a:ext uri="{FF2B5EF4-FFF2-40B4-BE49-F238E27FC236}">
                      <a16:creationId xmlns:a16="http://schemas.microsoft.com/office/drawing/2014/main" id="{CB6B2B10-0786-4D1C-821E-1ACC118143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8131" y="4816983"/>
                  <a:ext cx="1365788" cy="2048683"/>
                </a:xfrm>
                <a:prstGeom prst="rect">
                  <a:avLst/>
                </a:prstGeom>
              </p:spPr>
            </p:pic>
            <p:pic>
              <p:nvPicPr>
                <p:cNvPr id="56" name="Imagem 55">
                  <a:extLst>
                    <a:ext uri="{FF2B5EF4-FFF2-40B4-BE49-F238E27FC236}">
                      <a16:creationId xmlns:a16="http://schemas.microsoft.com/office/drawing/2014/main" id="{CD4B049F-BBE8-495B-86CF-0AF495F8C0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26902" y="4816983"/>
                  <a:ext cx="776704" cy="1941759"/>
                </a:xfrm>
                <a:prstGeom prst="rect">
                  <a:avLst/>
                </a:prstGeom>
              </p:spPr>
            </p:pic>
          </p:grpSp>
          <p:grpSp>
            <p:nvGrpSpPr>
              <p:cNvPr id="57" name="Agrupar 56">
                <a:extLst>
                  <a:ext uri="{FF2B5EF4-FFF2-40B4-BE49-F238E27FC236}">
                    <a16:creationId xmlns:a16="http://schemas.microsoft.com/office/drawing/2014/main" id="{E3E62221-3B51-4E44-8205-06BB45953715}"/>
                  </a:ext>
                </a:extLst>
              </p:cNvPr>
              <p:cNvGrpSpPr/>
              <p:nvPr/>
            </p:nvGrpSpPr>
            <p:grpSpPr>
              <a:xfrm>
                <a:off x="8299951" y="2833127"/>
                <a:ext cx="1747343" cy="958257"/>
                <a:chOff x="7033538" y="4736221"/>
                <a:chExt cx="1981739" cy="1086802"/>
              </a:xfrm>
            </p:grpSpPr>
            <p:pic>
              <p:nvPicPr>
                <p:cNvPr id="58" name="Imagem 57">
                  <a:extLst>
                    <a:ext uri="{FF2B5EF4-FFF2-40B4-BE49-F238E27FC236}">
                      <a16:creationId xmlns:a16="http://schemas.microsoft.com/office/drawing/2014/main" id="{4535D117-3320-4D99-9404-C9E4760C40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0" b="97987" l="2400" r="984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33538" y="4736221"/>
                  <a:ext cx="460371" cy="274382"/>
                </a:xfrm>
                <a:prstGeom prst="rect">
                  <a:avLst/>
                </a:prstGeom>
              </p:spPr>
            </p:pic>
            <p:pic>
              <p:nvPicPr>
                <p:cNvPr id="59" name="Imagem 58">
                  <a:extLst>
                    <a:ext uri="{FF2B5EF4-FFF2-40B4-BE49-F238E27FC236}">
                      <a16:creationId xmlns:a16="http://schemas.microsoft.com/office/drawing/2014/main" id="{76B8FC3C-1A36-4F32-BBB2-4544058E6B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0" b="97987" l="2400" r="984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43539" y="4772818"/>
                  <a:ext cx="460371" cy="274382"/>
                </a:xfrm>
                <a:prstGeom prst="rect">
                  <a:avLst/>
                </a:prstGeom>
              </p:spPr>
            </p:pic>
            <p:pic>
              <p:nvPicPr>
                <p:cNvPr id="60" name="Imagem 59">
                  <a:extLst>
                    <a:ext uri="{FF2B5EF4-FFF2-40B4-BE49-F238E27FC236}">
                      <a16:creationId xmlns:a16="http://schemas.microsoft.com/office/drawing/2014/main" id="{CE84D43C-10A7-4C04-A82E-958828B916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0" b="97987" l="2400" r="984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78005" y="4896823"/>
                  <a:ext cx="580804" cy="346160"/>
                </a:xfrm>
                <a:prstGeom prst="rect">
                  <a:avLst/>
                </a:prstGeom>
              </p:spPr>
            </p:pic>
            <p:pic>
              <p:nvPicPr>
                <p:cNvPr id="61" name="Imagem 60">
                  <a:extLst>
                    <a:ext uri="{FF2B5EF4-FFF2-40B4-BE49-F238E27FC236}">
                      <a16:creationId xmlns:a16="http://schemas.microsoft.com/office/drawing/2014/main" id="{968591B4-B428-488A-AAD3-88362A77FE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0" b="97987" l="2400" r="984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88006" y="4933420"/>
                  <a:ext cx="580804" cy="346160"/>
                </a:xfrm>
                <a:prstGeom prst="rect">
                  <a:avLst/>
                </a:prstGeom>
              </p:spPr>
            </p:pic>
            <p:pic>
              <p:nvPicPr>
                <p:cNvPr id="62" name="Imagem 61">
                  <a:extLst>
                    <a:ext uri="{FF2B5EF4-FFF2-40B4-BE49-F238E27FC236}">
                      <a16:creationId xmlns:a16="http://schemas.microsoft.com/office/drawing/2014/main" id="{17BF4884-46FE-4A7C-905C-8F32294C40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0" b="97987" l="2400" r="984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28572" y="5071404"/>
                  <a:ext cx="640936" cy="381998"/>
                </a:xfrm>
                <a:prstGeom prst="rect">
                  <a:avLst/>
                </a:prstGeom>
              </p:spPr>
            </p:pic>
            <p:pic>
              <p:nvPicPr>
                <p:cNvPr id="63" name="Imagem 62">
                  <a:extLst>
                    <a:ext uri="{FF2B5EF4-FFF2-40B4-BE49-F238E27FC236}">
                      <a16:creationId xmlns:a16="http://schemas.microsoft.com/office/drawing/2014/main" id="{BE9C9C69-D305-4206-84EA-3FE9EC5FF5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0" b="97987" l="2400" r="984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38573" y="5108001"/>
                  <a:ext cx="640936" cy="381998"/>
                </a:xfrm>
                <a:prstGeom prst="rect">
                  <a:avLst/>
                </a:prstGeom>
              </p:spPr>
            </p:pic>
            <p:pic>
              <p:nvPicPr>
                <p:cNvPr id="64" name="Imagem 63">
                  <a:extLst>
                    <a:ext uri="{FF2B5EF4-FFF2-40B4-BE49-F238E27FC236}">
                      <a16:creationId xmlns:a16="http://schemas.microsoft.com/office/drawing/2014/main" id="{511DFA5D-A18F-45AC-8F58-1D22A88D84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0" b="97987" l="2400" r="984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28572" y="5323510"/>
                  <a:ext cx="776704" cy="462916"/>
                </a:xfrm>
                <a:prstGeom prst="rect">
                  <a:avLst/>
                </a:prstGeom>
              </p:spPr>
            </p:pic>
            <p:pic>
              <p:nvPicPr>
                <p:cNvPr id="65" name="Imagem 64">
                  <a:extLst>
                    <a:ext uri="{FF2B5EF4-FFF2-40B4-BE49-F238E27FC236}">
                      <a16:creationId xmlns:a16="http://schemas.microsoft.com/office/drawing/2014/main" id="{0903932D-A0DF-4005-B06F-6A3CE0D5AD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0" b="97987" l="2400" r="984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38573" y="5360107"/>
                  <a:ext cx="776704" cy="462916"/>
                </a:xfrm>
                <a:prstGeom prst="rect">
                  <a:avLst/>
                </a:prstGeom>
              </p:spPr>
            </p:pic>
          </p:grpSp>
          <p:grpSp>
            <p:nvGrpSpPr>
              <p:cNvPr id="66" name="Agrupar 65">
                <a:extLst>
                  <a:ext uri="{FF2B5EF4-FFF2-40B4-BE49-F238E27FC236}">
                    <a16:creationId xmlns:a16="http://schemas.microsoft.com/office/drawing/2014/main" id="{8F1B3F35-9E26-4297-8F4B-D6011588BB26}"/>
                  </a:ext>
                </a:extLst>
              </p:cNvPr>
              <p:cNvGrpSpPr/>
              <p:nvPr/>
            </p:nvGrpSpPr>
            <p:grpSpPr>
              <a:xfrm>
                <a:off x="6706719" y="2379153"/>
                <a:ext cx="1562550" cy="1519960"/>
                <a:chOff x="1727405" y="3328166"/>
                <a:chExt cx="1562550" cy="1519960"/>
              </a:xfrm>
            </p:grpSpPr>
            <p:pic>
              <p:nvPicPr>
                <p:cNvPr id="67" name="Picture 12" descr="Desenho, De Arquitetura E Engenharia, Condomínio">
                  <a:extLst>
                    <a:ext uri="{FF2B5EF4-FFF2-40B4-BE49-F238E27FC236}">
                      <a16:creationId xmlns:a16="http://schemas.microsoft.com/office/drawing/2014/main" id="{63EF9412-FFFB-4622-9597-EB5B1000385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15333" b="98500" l="10000" r="90000">
                              <a14:backgroundMark x1="28000" y1="43333" x2="28000" y2="43333"/>
                              <a14:backgroundMark x1="36556" y1="29500" x2="36556" y2="29500"/>
                              <a14:backgroundMark x1="39556" y1="28333" x2="39556" y2="28333"/>
                              <a14:backgroundMark x1="39556" y1="28333" x2="39556" y2="28333"/>
                              <a14:backgroundMark x1="41111" y1="24500" x2="18889" y2="56167"/>
                              <a14:backgroundMark x1="27222" y1="96667" x2="28556" y2="84500"/>
                              <a14:backgroundMark x1="28000" y1="83167" x2="28000" y2="83167"/>
                              <a14:backgroundMark x1="28000" y1="83500" x2="42222" y2="75833"/>
                              <a14:backgroundMark x1="42333" y1="75833" x2="42333" y2="75833"/>
                              <a14:backgroundMark x1="42333" y1="36167" x2="42333" y2="36167"/>
                              <a14:backgroundMark x1="42333" y1="36167" x2="42333" y2="36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1767" r="15849" b="16926"/>
                <a:stretch/>
              </p:blipFill>
              <p:spPr bwMode="auto">
                <a:xfrm>
                  <a:off x="2350231" y="3328166"/>
                  <a:ext cx="502932" cy="6571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8" name="Picture 12" descr="Desenho, De Arquitetura E Engenharia, Condomínio">
                  <a:extLst>
                    <a:ext uri="{FF2B5EF4-FFF2-40B4-BE49-F238E27FC236}">
                      <a16:creationId xmlns:a16="http://schemas.microsoft.com/office/drawing/2014/main" id="{91518A40-AAE2-4B87-BC0B-7420137F647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15333" b="98500" l="10000" r="90000">
                              <a14:backgroundMark x1="28000" y1="43333" x2="28000" y2="43333"/>
                              <a14:backgroundMark x1="36556" y1="29500" x2="36556" y2="29500"/>
                              <a14:backgroundMark x1="39556" y1="28333" x2="39556" y2="28333"/>
                              <a14:backgroundMark x1="39556" y1="28333" x2="39556" y2="28333"/>
                              <a14:backgroundMark x1="41111" y1="24500" x2="18889" y2="56167"/>
                              <a14:backgroundMark x1="27222" y1="96667" x2="28556" y2="84500"/>
                              <a14:backgroundMark x1="28000" y1="83167" x2="28000" y2="83167"/>
                              <a14:backgroundMark x1="28000" y1="83500" x2="42222" y2="75833"/>
                              <a14:backgroundMark x1="42333" y1="75833" x2="42333" y2="75833"/>
                              <a14:backgroundMark x1="42333" y1="36167" x2="42333" y2="36167"/>
                              <a14:backgroundMark x1="42333" y1="36167" x2="42333" y2="36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1767" r="15849" b="16926"/>
                <a:stretch/>
              </p:blipFill>
              <p:spPr bwMode="auto">
                <a:xfrm>
                  <a:off x="1727405" y="3587934"/>
                  <a:ext cx="710859" cy="92887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9" name="Picture 12" descr="Desenho, De Arquitetura E Engenharia, Condomínio">
                  <a:extLst>
                    <a:ext uri="{FF2B5EF4-FFF2-40B4-BE49-F238E27FC236}">
                      <a16:creationId xmlns:a16="http://schemas.microsoft.com/office/drawing/2014/main" id="{96B2241B-B504-4730-A06A-6CB72AC466F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15333" b="98500" l="10000" r="90000">
                              <a14:backgroundMark x1="28000" y1="43333" x2="28000" y2="43333"/>
                              <a14:backgroundMark x1="36556" y1="29500" x2="36556" y2="29500"/>
                              <a14:backgroundMark x1="39556" y1="28333" x2="39556" y2="28333"/>
                              <a14:backgroundMark x1="39556" y1="28333" x2="39556" y2="28333"/>
                              <a14:backgroundMark x1="41111" y1="24500" x2="18889" y2="56167"/>
                              <a14:backgroundMark x1="27222" y1="96667" x2="28556" y2="84500"/>
                              <a14:backgroundMark x1="28000" y1="83167" x2="28000" y2="83167"/>
                              <a14:backgroundMark x1="28000" y1="83500" x2="42222" y2="75833"/>
                              <a14:backgroundMark x1="42333" y1="75833" x2="42333" y2="75833"/>
                              <a14:backgroundMark x1="42333" y1="36167" x2="42333" y2="36167"/>
                              <a14:backgroundMark x1="42333" y1="36167" x2="42333" y2="36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1767" r="15849" b="16926"/>
                <a:stretch/>
              </p:blipFill>
              <p:spPr bwMode="auto">
                <a:xfrm>
                  <a:off x="2706343" y="3364180"/>
                  <a:ext cx="502932" cy="6571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4" name="Picture 12" descr="Desenho, De Arquitetura E Engenharia, Condomínio">
                  <a:extLst>
                    <a:ext uri="{FF2B5EF4-FFF2-40B4-BE49-F238E27FC236}">
                      <a16:creationId xmlns:a16="http://schemas.microsoft.com/office/drawing/2014/main" id="{0AD4A03D-8EFE-4E8C-92F0-D9AB4C6AAA4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15333" b="98500" l="10000" r="90000">
                              <a14:backgroundMark x1="28000" y1="43333" x2="28000" y2="43333"/>
                              <a14:backgroundMark x1="36556" y1="29500" x2="36556" y2="29500"/>
                              <a14:backgroundMark x1="39556" y1="28333" x2="39556" y2="28333"/>
                              <a14:backgroundMark x1="39556" y1="28333" x2="39556" y2="28333"/>
                              <a14:backgroundMark x1="41111" y1="24500" x2="18889" y2="56167"/>
                              <a14:backgroundMark x1="27222" y1="96667" x2="28556" y2="84500"/>
                              <a14:backgroundMark x1="28000" y1="83167" x2="28000" y2="83167"/>
                              <a14:backgroundMark x1="28000" y1="83500" x2="42222" y2="75833"/>
                              <a14:backgroundMark x1="42333" y1="75833" x2="42333" y2="75833"/>
                              <a14:backgroundMark x1="42333" y1="36167" x2="42333" y2="36167"/>
                              <a14:backgroundMark x1="42333" y1="36167" x2="42333" y2="36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816" r="15849" b="16926"/>
                <a:stretch/>
              </p:blipFill>
              <p:spPr bwMode="auto">
                <a:xfrm>
                  <a:off x="1827412" y="3648227"/>
                  <a:ext cx="894539" cy="92887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6" name="Picture 12" descr="Desenho, De Arquitetura E Engenharia, Condomínio">
                  <a:extLst>
                    <a:ext uri="{FF2B5EF4-FFF2-40B4-BE49-F238E27FC236}">
                      <a16:creationId xmlns:a16="http://schemas.microsoft.com/office/drawing/2014/main" id="{D2227C62-CF59-42EC-AD40-FDB724011F7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15333" b="98500" l="10000" r="90000">
                              <a14:backgroundMark x1="28000" y1="43333" x2="28000" y2="43333"/>
                              <a14:backgroundMark x1="36556" y1="29500" x2="36556" y2="29500"/>
                              <a14:backgroundMark x1="39556" y1="28333" x2="39556" y2="28333"/>
                              <a14:backgroundMark x1="39556" y1="28333" x2="39556" y2="28333"/>
                              <a14:backgroundMark x1="41111" y1="24500" x2="18889" y2="56167"/>
                              <a14:backgroundMark x1="27222" y1="96667" x2="28556" y2="84500"/>
                              <a14:backgroundMark x1="28000" y1="83167" x2="28000" y2="83167"/>
                              <a14:backgroundMark x1="28000" y1="83500" x2="42222" y2="75833"/>
                              <a14:backgroundMark x1="42333" y1="75833" x2="42333" y2="75833"/>
                              <a14:backgroundMark x1="42333" y1="36167" x2="42333" y2="36167"/>
                              <a14:backgroundMark x1="42333" y1="36167" x2="42333" y2="36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816" r="15849"/>
                <a:stretch/>
              </p:blipFill>
              <p:spPr bwMode="auto">
                <a:xfrm>
                  <a:off x="2281770" y="3587934"/>
                  <a:ext cx="1008185" cy="126019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77" name="Picture 14" descr="Queda da indústria brasileira reflete opção do governo por | Geral">
                <a:extLst>
                  <a:ext uri="{FF2B5EF4-FFF2-40B4-BE49-F238E27FC236}">
                    <a16:creationId xmlns:a16="http://schemas.microsoft.com/office/drawing/2014/main" id="{A59DBFDB-2625-44E4-B275-95E62BEA4C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9944" b="92683" l="10000" r="90000">
                            <a14:foregroundMark x1="66625" y1="85929" x2="66625" y2="85929"/>
                            <a14:foregroundMark x1="66750" y1="85929" x2="66750" y2="85929"/>
                            <a14:foregroundMark x1="50000" y1="58912" x2="50000" y2="58912"/>
                            <a14:foregroundMark x1="65500" y1="87054" x2="65500" y2="87054"/>
                            <a14:foregroundMark x1="65000" y1="85929" x2="65000" y2="85929"/>
                            <a14:foregroundMark x1="54500" y1="58161" x2="54500" y2="58161"/>
                            <a14:foregroundMark x1="50750" y1="50844" x2="50750" y2="50844"/>
                            <a14:foregroundMark x1="40250" y1="50844" x2="40250" y2="50844"/>
                            <a14:foregroundMark x1="40250" y1="46341" x2="40250" y2="46341"/>
                            <a14:foregroundMark x1="40250" y1="43902" x2="40250" y2="43902"/>
                            <a14:foregroundMark x1="39875" y1="55159" x2="39875" y2="55159"/>
                            <a14:foregroundMark x1="39875" y1="57411" x2="39875" y2="57411"/>
                            <a14:foregroundMark x1="40625" y1="58161" x2="41000" y2="58724"/>
                            <a14:foregroundMark x1="41000" y1="60038" x2="41000" y2="61726"/>
                            <a14:foregroundMark x1="39250" y1="66979" x2="39250" y2="66979"/>
                            <a14:foregroundMark x1="38625" y1="70169" x2="38625" y2="70169"/>
                            <a14:foregroundMark x1="47500" y1="64540" x2="47000" y2="64540"/>
                            <a14:foregroundMark x1="28875" y1="48405" x2="28875" y2="48405"/>
                            <a14:foregroundMark x1="29625" y1="49531" x2="30125" y2="51032"/>
                            <a14:foregroundMark x1="30500" y1="51970" x2="31000" y2="53846"/>
                            <a14:foregroundMark x1="35500" y1="62289" x2="36000" y2="64540"/>
                            <a14:foregroundMark x1="37875" y1="67355" x2="38250" y2="67355"/>
                            <a14:foregroundMark x1="38500" y1="68856" x2="38500" y2="68856"/>
                            <a14:foregroundMark x1="33500" y1="63602" x2="33500" y2="63602"/>
                            <a14:foregroundMark x1="32750" y1="63039" x2="32750" y2="63039"/>
                            <a14:foregroundMark x1="33625" y1="65291" x2="33625" y2="65291"/>
                            <a14:foregroundMark x1="34875" y1="66041" x2="34875" y2="66041"/>
                            <a14:foregroundMark x1="42875" y1="69418" x2="42875" y2="69418"/>
                            <a14:foregroundMark x1="49625" y1="65103" x2="49625" y2="65103"/>
                            <a14:foregroundMark x1="56375" y1="65103" x2="56375" y2="65103"/>
                            <a14:foregroundMark x1="57500" y1="65103" x2="57500" y2="65103"/>
                            <a14:foregroundMark x1="63250" y1="57411" x2="63250" y2="57411"/>
                            <a14:foregroundMark x1="61875" y1="63415" x2="61875" y2="63415"/>
                            <a14:foregroundMark x1="50500" y1="78987" x2="50500" y2="78987"/>
                            <a14:foregroundMark x1="46750" y1="79550" x2="46750" y2="79550"/>
                            <a14:foregroundMark x1="46750" y1="79550" x2="46750" y2="79550"/>
                            <a14:foregroundMark x1="46750" y1="79550" x2="46750" y2="79550"/>
                            <a14:foregroundMark x1="46875" y1="79550" x2="46875" y2="79550"/>
                            <a14:foregroundMark x1="55125" y1="78049" x2="55125" y2="78049"/>
                            <a14:foregroundMark x1="59875" y1="78612" x2="59875" y2="78612"/>
                            <a14:foregroundMark x1="79250" y1="71107" x2="79250" y2="71107"/>
                            <a14:foregroundMark x1="88750" y1="69043" x2="88750" y2="69043"/>
                            <a14:foregroundMark x1="27500" y1="64353" x2="27500" y2="64353"/>
                            <a14:foregroundMark x1="35375" y1="72233" x2="35375" y2="722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60261" y="2254436"/>
                <a:ext cx="2524237" cy="16817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8" name="CaixaDeTexto 77">
                <a:extLst>
                  <a:ext uri="{FF2B5EF4-FFF2-40B4-BE49-F238E27FC236}">
                    <a16:creationId xmlns:a16="http://schemas.microsoft.com/office/drawing/2014/main" id="{4660FF12-E2C6-4A7B-AA39-4B4835C8230B}"/>
                  </a:ext>
                </a:extLst>
              </p:cNvPr>
              <p:cNvSpPr txBox="1"/>
              <p:nvPr/>
            </p:nvSpPr>
            <p:spPr>
              <a:xfrm>
                <a:off x="4250775" y="1832620"/>
                <a:ext cx="7660399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3200" b="1" i="0" dirty="0">
                    <a:solidFill>
                      <a:srgbClr val="000000"/>
                    </a:solidFill>
                    <a:effectLst/>
                    <a:latin typeface="Univers Condensed Light" panose="020B0306020202040204" pitchFamily="34" charset="0"/>
                  </a:rPr>
                  <a:t>com ocupação humana e todas as suas atividades</a:t>
                </a:r>
                <a:endParaRPr lang="pt-BR" sz="3200" dirty="0"/>
              </a:p>
            </p:txBody>
          </p:sp>
        </p:grpSp>
        <p:cxnSp>
          <p:nvCxnSpPr>
            <p:cNvPr id="20" name="Conector: Angulado 19">
              <a:extLst>
                <a:ext uri="{FF2B5EF4-FFF2-40B4-BE49-F238E27FC236}">
                  <a16:creationId xmlns:a16="http://schemas.microsoft.com/office/drawing/2014/main" id="{76F361C3-AAA2-4BA6-976B-1D590491FF30}"/>
                </a:ext>
              </a:extLst>
            </p:cNvPr>
            <p:cNvCxnSpPr>
              <a:cxnSpLocks/>
              <a:stCxn id="44" idx="3"/>
              <a:endCxn id="50" idx="1"/>
            </p:cNvCxnSpPr>
            <p:nvPr/>
          </p:nvCxnSpPr>
          <p:spPr>
            <a:xfrm flipV="1">
              <a:off x="2625802" y="3144665"/>
              <a:ext cx="2032346" cy="1612078"/>
            </a:xfrm>
            <a:prstGeom prst="bentConnector3">
              <a:avLst>
                <a:gd name="adj1" fmla="val 38127"/>
              </a:avLst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889BE105-E4AE-463F-BF34-0D1A09FA4602}"/>
              </a:ext>
            </a:extLst>
          </p:cNvPr>
          <p:cNvGrpSpPr/>
          <p:nvPr/>
        </p:nvGrpSpPr>
        <p:grpSpPr>
          <a:xfrm>
            <a:off x="2625802" y="4305628"/>
            <a:ext cx="9629698" cy="2858859"/>
            <a:chOff x="2562302" y="4102428"/>
            <a:chExt cx="9629698" cy="2858859"/>
          </a:xfrm>
        </p:grpSpPr>
        <p:sp>
          <p:nvSpPr>
            <p:cNvPr id="96" name="CaixaDeTexto 95">
              <a:extLst>
                <a:ext uri="{FF2B5EF4-FFF2-40B4-BE49-F238E27FC236}">
                  <a16:creationId xmlns:a16="http://schemas.microsoft.com/office/drawing/2014/main" id="{797CD03C-6A23-46FE-BB40-14663F2176F9}"/>
                </a:ext>
              </a:extLst>
            </p:cNvPr>
            <p:cNvSpPr txBox="1"/>
            <p:nvPr/>
          </p:nvSpPr>
          <p:spPr>
            <a:xfrm>
              <a:off x="3842951" y="4102428"/>
              <a:ext cx="834904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3200" b="1" i="0" dirty="0">
                  <a:solidFill>
                    <a:srgbClr val="000000"/>
                  </a:solidFill>
                  <a:effectLst/>
                  <a:latin typeface="Univers Condensed Light" panose="020B0306020202040204" pitchFamily="34" charset="0"/>
                </a:rPr>
                <a:t>com atributos abióticos, bióticos, estéticos ou culturais</a:t>
              </a:r>
              <a:endParaRPr lang="pt-BR" sz="3200" b="1" dirty="0"/>
            </a:p>
          </p:txBody>
        </p:sp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id="{ABDD6978-CEB5-4CA6-8E57-E4980BD7CCE1}"/>
                </a:ext>
              </a:extLst>
            </p:cNvPr>
            <p:cNvGrpSpPr/>
            <p:nvPr/>
          </p:nvGrpSpPr>
          <p:grpSpPr>
            <a:xfrm>
              <a:off x="4006359" y="4596712"/>
              <a:ext cx="8022233" cy="2364575"/>
              <a:chOff x="3942282" y="4979773"/>
              <a:chExt cx="8022233" cy="2364575"/>
            </a:xfrm>
          </p:grpSpPr>
          <p:grpSp>
            <p:nvGrpSpPr>
              <p:cNvPr id="84" name="Agrupar 83">
                <a:extLst>
                  <a:ext uri="{FF2B5EF4-FFF2-40B4-BE49-F238E27FC236}">
                    <a16:creationId xmlns:a16="http://schemas.microsoft.com/office/drawing/2014/main" id="{0594CF12-F981-4D2E-867B-972BD4199F58}"/>
                  </a:ext>
                </a:extLst>
              </p:cNvPr>
              <p:cNvGrpSpPr/>
              <p:nvPr/>
            </p:nvGrpSpPr>
            <p:grpSpPr>
              <a:xfrm>
                <a:off x="3942282" y="6237169"/>
                <a:ext cx="2885662" cy="972697"/>
                <a:chOff x="-3637544" y="6303393"/>
                <a:chExt cx="8599530" cy="2898723"/>
              </a:xfrm>
            </p:grpSpPr>
            <p:pic>
              <p:nvPicPr>
                <p:cNvPr id="85" name="Picture 16" descr="Papel De Parede Da área De Trabalho, Rio, água png transparente grátis">
                  <a:extLst>
                    <a:ext uri="{FF2B5EF4-FFF2-40B4-BE49-F238E27FC236}">
                      <a16:creationId xmlns:a16="http://schemas.microsoft.com/office/drawing/2014/main" id="{9AFC15CE-6970-4648-A799-D9DAD0741E9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3637544" y="6339990"/>
                  <a:ext cx="8572500" cy="28575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6" name="Picture 16" descr="Papel De Parede Da área De Trabalho, Rio, água png transparente grátis">
                  <a:extLst>
                    <a:ext uri="{FF2B5EF4-FFF2-40B4-BE49-F238E27FC236}">
                      <a16:creationId xmlns:a16="http://schemas.microsoft.com/office/drawing/2014/main" id="{DC58674B-5AF1-4CA4-8482-A76ED9DD046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3628013" y="6303393"/>
                  <a:ext cx="8572500" cy="28575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8" name="Picture 16" descr="Papel De Parede Da área De Trabalho, Rio, água png transparente grátis">
                  <a:extLst>
                    <a:ext uri="{FF2B5EF4-FFF2-40B4-BE49-F238E27FC236}">
                      <a16:creationId xmlns:a16="http://schemas.microsoft.com/office/drawing/2014/main" id="{BC728674-4425-4492-BE8F-ADF6D7A9BA4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3610514" y="6344616"/>
                  <a:ext cx="8572500" cy="28575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97" name="Imagem 96">
                <a:extLst>
                  <a:ext uri="{FF2B5EF4-FFF2-40B4-BE49-F238E27FC236}">
                    <a16:creationId xmlns:a16="http://schemas.microsoft.com/office/drawing/2014/main" id="{5F52806B-F110-4B8F-B3BE-1217EB01BD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87951" y="5457747"/>
                <a:ext cx="1027520" cy="958864"/>
              </a:xfrm>
              <a:prstGeom prst="rect">
                <a:avLst/>
              </a:prstGeom>
            </p:spPr>
          </p:pic>
          <p:pic>
            <p:nvPicPr>
              <p:cNvPr id="98" name="Imagem 97">
                <a:extLst>
                  <a:ext uri="{FF2B5EF4-FFF2-40B4-BE49-F238E27FC236}">
                    <a16:creationId xmlns:a16="http://schemas.microsoft.com/office/drawing/2014/main" id="{09615F73-F8FE-4833-A9DE-07C49CBD3B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95584" y="5234626"/>
                <a:ext cx="654384" cy="1147638"/>
              </a:xfrm>
              <a:prstGeom prst="rect">
                <a:avLst/>
              </a:prstGeom>
            </p:spPr>
          </p:pic>
          <p:grpSp>
            <p:nvGrpSpPr>
              <p:cNvPr id="99" name="Agrupar 98">
                <a:extLst>
                  <a:ext uri="{FF2B5EF4-FFF2-40B4-BE49-F238E27FC236}">
                    <a16:creationId xmlns:a16="http://schemas.microsoft.com/office/drawing/2014/main" id="{9856D85A-0830-4ED3-84B4-FCB5B5F2A219}"/>
                  </a:ext>
                </a:extLst>
              </p:cNvPr>
              <p:cNvGrpSpPr/>
              <p:nvPr/>
            </p:nvGrpSpPr>
            <p:grpSpPr>
              <a:xfrm>
                <a:off x="5427049" y="5261818"/>
                <a:ext cx="1308243" cy="1511898"/>
                <a:chOff x="8396681" y="2573493"/>
                <a:chExt cx="1904756" cy="2201271"/>
              </a:xfrm>
            </p:grpSpPr>
            <p:pic>
              <p:nvPicPr>
                <p:cNvPr id="103" name="Imagem 102">
                  <a:extLst>
                    <a:ext uri="{FF2B5EF4-FFF2-40B4-BE49-F238E27FC236}">
                      <a16:creationId xmlns:a16="http://schemas.microsoft.com/office/drawing/2014/main" id="{6EC71A98-6B3B-4BE3-97FB-BE203DF9E9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96681" y="2746021"/>
                  <a:ext cx="1363395" cy="1991408"/>
                </a:xfrm>
                <a:prstGeom prst="rect">
                  <a:avLst/>
                </a:prstGeom>
              </p:spPr>
            </p:pic>
            <p:pic>
              <p:nvPicPr>
                <p:cNvPr id="104" name="Imagem 103">
                  <a:extLst>
                    <a:ext uri="{FF2B5EF4-FFF2-40B4-BE49-F238E27FC236}">
                      <a16:creationId xmlns:a16="http://schemas.microsoft.com/office/drawing/2014/main" id="{867EB717-A186-4F34-83D2-7E00A38999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38042" y="2783356"/>
                  <a:ext cx="1363395" cy="1991408"/>
                </a:xfrm>
                <a:prstGeom prst="rect">
                  <a:avLst/>
                </a:prstGeom>
              </p:spPr>
            </p:pic>
            <p:pic>
              <p:nvPicPr>
                <p:cNvPr id="105" name="Imagem 104">
                  <a:extLst>
                    <a:ext uri="{FF2B5EF4-FFF2-40B4-BE49-F238E27FC236}">
                      <a16:creationId xmlns:a16="http://schemas.microsoft.com/office/drawing/2014/main" id="{0877F944-3DBE-4452-B9D4-F8EAE66D84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62162" y="2573493"/>
                  <a:ext cx="1098553" cy="1604573"/>
                </a:xfrm>
                <a:prstGeom prst="rect">
                  <a:avLst/>
                </a:prstGeom>
              </p:spPr>
            </p:pic>
          </p:grpSp>
          <p:pic>
            <p:nvPicPr>
              <p:cNvPr id="113" name="Imagem 112">
                <a:extLst>
                  <a:ext uri="{FF2B5EF4-FFF2-40B4-BE49-F238E27FC236}">
                    <a16:creationId xmlns:a16="http://schemas.microsoft.com/office/drawing/2014/main" id="{34B6E279-DCF3-4AD1-B60C-1A38A0CCB0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5903" y="4979773"/>
                <a:ext cx="1027520" cy="958864"/>
              </a:xfrm>
              <a:prstGeom prst="rect">
                <a:avLst/>
              </a:prstGeom>
            </p:spPr>
          </p:pic>
          <p:pic>
            <p:nvPicPr>
              <p:cNvPr id="107" name="Imagem 106">
                <a:extLst>
                  <a:ext uri="{FF2B5EF4-FFF2-40B4-BE49-F238E27FC236}">
                    <a16:creationId xmlns:a16="http://schemas.microsoft.com/office/drawing/2014/main" id="{2175C20F-3DD9-444F-B08A-789B04AB03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03" t="13034" r="36634"/>
              <a:stretch/>
            </p:blipFill>
            <p:spPr>
              <a:xfrm>
                <a:off x="5048378" y="6085729"/>
                <a:ext cx="629694" cy="627693"/>
              </a:xfrm>
              <a:prstGeom prst="rect">
                <a:avLst/>
              </a:prstGeom>
            </p:spPr>
          </p:pic>
          <p:grpSp>
            <p:nvGrpSpPr>
              <p:cNvPr id="108" name="Agrupar 107">
                <a:extLst>
                  <a:ext uri="{FF2B5EF4-FFF2-40B4-BE49-F238E27FC236}">
                    <a16:creationId xmlns:a16="http://schemas.microsoft.com/office/drawing/2014/main" id="{64B73087-D418-4DBD-9BD6-48B6AD0D8F9D}"/>
                  </a:ext>
                </a:extLst>
              </p:cNvPr>
              <p:cNvGrpSpPr/>
              <p:nvPr/>
            </p:nvGrpSpPr>
            <p:grpSpPr>
              <a:xfrm flipV="1">
                <a:off x="5998655" y="6209606"/>
                <a:ext cx="2885662" cy="972697"/>
                <a:chOff x="-3637544" y="6303393"/>
                <a:chExt cx="8599530" cy="2898723"/>
              </a:xfrm>
            </p:grpSpPr>
            <p:pic>
              <p:nvPicPr>
                <p:cNvPr id="109" name="Picture 16" descr="Papel De Parede Da área De Trabalho, Rio, água png transparente grátis">
                  <a:extLst>
                    <a:ext uri="{FF2B5EF4-FFF2-40B4-BE49-F238E27FC236}">
                      <a16:creationId xmlns:a16="http://schemas.microsoft.com/office/drawing/2014/main" id="{20B020D2-8614-4166-BA00-7EC9D836C1F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3637544" y="6339990"/>
                  <a:ext cx="8572500" cy="28575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0" name="Picture 16" descr="Papel De Parede Da área De Trabalho, Rio, água png transparente grátis">
                  <a:extLst>
                    <a:ext uri="{FF2B5EF4-FFF2-40B4-BE49-F238E27FC236}">
                      <a16:creationId xmlns:a16="http://schemas.microsoft.com/office/drawing/2014/main" id="{C19EA9D2-63B7-415B-8FCC-93A733CF712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3628013" y="6303393"/>
                  <a:ext cx="8572500" cy="28575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1" name="Picture 16" descr="Papel De Parede Da área De Trabalho, Rio, água png transparente grátis">
                  <a:extLst>
                    <a:ext uri="{FF2B5EF4-FFF2-40B4-BE49-F238E27FC236}">
                      <a16:creationId xmlns:a16="http://schemas.microsoft.com/office/drawing/2014/main" id="{020BE254-6777-4E0A-BEA2-F42B45F90CF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3610514" y="6344616"/>
                  <a:ext cx="8572500" cy="28575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12" name="Imagem 111">
                <a:extLst>
                  <a:ext uri="{FF2B5EF4-FFF2-40B4-BE49-F238E27FC236}">
                    <a16:creationId xmlns:a16="http://schemas.microsoft.com/office/drawing/2014/main" id="{491E1675-8B21-4374-AEB2-C1DC693286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42438" y="5660845"/>
                <a:ext cx="1322077" cy="1233739"/>
              </a:xfrm>
              <a:prstGeom prst="rect">
                <a:avLst/>
              </a:prstGeom>
            </p:spPr>
          </p:pic>
          <p:pic>
            <p:nvPicPr>
              <p:cNvPr id="114" name="Imagem 113">
                <a:extLst>
                  <a:ext uri="{FF2B5EF4-FFF2-40B4-BE49-F238E27FC236}">
                    <a16:creationId xmlns:a16="http://schemas.microsoft.com/office/drawing/2014/main" id="{5B5F155A-4E70-477E-923B-7501825DB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4637" y="5089531"/>
                <a:ext cx="654384" cy="1147638"/>
              </a:xfrm>
              <a:prstGeom prst="rect">
                <a:avLst/>
              </a:prstGeom>
            </p:spPr>
          </p:pic>
          <p:grpSp>
            <p:nvGrpSpPr>
              <p:cNvPr id="115" name="Agrupar 114">
                <a:extLst>
                  <a:ext uri="{FF2B5EF4-FFF2-40B4-BE49-F238E27FC236}">
                    <a16:creationId xmlns:a16="http://schemas.microsoft.com/office/drawing/2014/main" id="{C4730EA0-D901-455F-A438-DD15D7E1553B}"/>
                  </a:ext>
                </a:extLst>
              </p:cNvPr>
              <p:cNvGrpSpPr/>
              <p:nvPr/>
            </p:nvGrpSpPr>
            <p:grpSpPr>
              <a:xfrm flipV="1">
                <a:off x="6856092" y="6371651"/>
                <a:ext cx="2885662" cy="972697"/>
                <a:chOff x="-3637544" y="6303393"/>
                <a:chExt cx="8599530" cy="2898723"/>
              </a:xfrm>
            </p:grpSpPr>
            <p:pic>
              <p:nvPicPr>
                <p:cNvPr id="116" name="Picture 16" descr="Papel De Parede Da área De Trabalho, Rio, água png transparente grátis">
                  <a:extLst>
                    <a:ext uri="{FF2B5EF4-FFF2-40B4-BE49-F238E27FC236}">
                      <a16:creationId xmlns:a16="http://schemas.microsoft.com/office/drawing/2014/main" id="{731454D1-2B2D-4626-94A9-37BE500E86F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3637544" y="6339990"/>
                  <a:ext cx="8572500" cy="28575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7" name="Picture 16" descr="Papel De Parede Da área De Trabalho, Rio, água png transparente grátis">
                  <a:extLst>
                    <a:ext uri="{FF2B5EF4-FFF2-40B4-BE49-F238E27FC236}">
                      <a16:creationId xmlns:a16="http://schemas.microsoft.com/office/drawing/2014/main" id="{6B72CEDE-3A5B-409B-9C3F-1574A6C64F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3628013" y="6303393"/>
                  <a:ext cx="8572500" cy="28575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8" name="Picture 16" descr="Papel De Parede Da área De Trabalho, Rio, água png transparente grátis">
                  <a:extLst>
                    <a:ext uri="{FF2B5EF4-FFF2-40B4-BE49-F238E27FC236}">
                      <a16:creationId xmlns:a16="http://schemas.microsoft.com/office/drawing/2014/main" id="{2B231390-A483-4C4D-861F-2226DAA9AAD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3610514" y="6344616"/>
                  <a:ext cx="8572500" cy="28575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19" name="Agrupar 118">
                <a:extLst>
                  <a:ext uri="{FF2B5EF4-FFF2-40B4-BE49-F238E27FC236}">
                    <a16:creationId xmlns:a16="http://schemas.microsoft.com/office/drawing/2014/main" id="{CB74D0EB-6FE0-4A00-B57B-B1C9AE6D7578}"/>
                  </a:ext>
                </a:extLst>
              </p:cNvPr>
              <p:cNvGrpSpPr/>
              <p:nvPr/>
            </p:nvGrpSpPr>
            <p:grpSpPr>
              <a:xfrm>
                <a:off x="8353490" y="6167507"/>
                <a:ext cx="2885662" cy="972697"/>
                <a:chOff x="-3637544" y="6303393"/>
                <a:chExt cx="8599530" cy="2898723"/>
              </a:xfrm>
            </p:grpSpPr>
            <p:pic>
              <p:nvPicPr>
                <p:cNvPr id="120" name="Picture 16" descr="Papel De Parede Da área De Trabalho, Rio, água png transparente grátis">
                  <a:extLst>
                    <a:ext uri="{FF2B5EF4-FFF2-40B4-BE49-F238E27FC236}">
                      <a16:creationId xmlns:a16="http://schemas.microsoft.com/office/drawing/2014/main" id="{1C6ECBB7-AAB9-47CC-AF8F-1E268EF08B5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3637544" y="6339990"/>
                  <a:ext cx="8572500" cy="28575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1" name="Picture 16" descr="Papel De Parede Da área De Trabalho, Rio, água png transparente grátis">
                  <a:extLst>
                    <a:ext uri="{FF2B5EF4-FFF2-40B4-BE49-F238E27FC236}">
                      <a16:creationId xmlns:a16="http://schemas.microsoft.com/office/drawing/2014/main" id="{161EBAAE-4DBC-4B6D-A26A-F8E88BA738B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3628013" y="6303393"/>
                  <a:ext cx="8572500" cy="28575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4" name="Picture 16" descr="Papel De Parede Da área De Trabalho, Rio, água png transparente grátis">
                  <a:extLst>
                    <a:ext uri="{FF2B5EF4-FFF2-40B4-BE49-F238E27FC236}">
                      <a16:creationId xmlns:a16="http://schemas.microsoft.com/office/drawing/2014/main" id="{781F4CC1-E2B8-4805-B404-679F4B2BDA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3610514" y="6344616"/>
                  <a:ext cx="8572500" cy="28575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cxnSp>
          <p:nvCxnSpPr>
            <p:cNvPr id="128" name="Conector: Angulado 127">
              <a:extLst>
                <a:ext uri="{FF2B5EF4-FFF2-40B4-BE49-F238E27FC236}">
                  <a16:creationId xmlns:a16="http://schemas.microsoft.com/office/drawing/2014/main" id="{FAB3C0B0-8477-4649-B8F7-2F51361ECA27}"/>
                </a:ext>
              </a:extLst>
            </p:cNvPr>
            <p:cNvCxnSpPr>
              <a:cxnSpLocks/>
              <a:stCxn id="44" idx="3"/>
              <a:endCxn id="86" idx="1"/>
            </p:cNvCxnSpPr>
            <p:nvPr/>
          </p:nvCxnSpPr>
          <p:spPr>
            <a:xfrm>
              <a:off x="2562302" y="4553543"/>
              <a:ext cx="1447255" cy="1779997"/>
            </a:xfrm>
            <a:prstGeom prst="bentConnector3">
              <a:avLst>
                <a:gd name="adj1" fmla="val 53510"/>
              </a:avLst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8251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1175</TotalTime>
  <Words>1112</Words>
  <Application>Microsoft Office PowerPoint</Application>
  <PresentationFormat>Widescreen</PresentationFormat>
  <Paragraphs>262</Paragraphs>
  <Slides>25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Lucida Console</vt:lpstr>
      <vt:lpstr>Univers</vt:lpstr>
      <vt:lpstr>Univers Condensed Light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tatiana ashino</dc:creator>
  <cp:lastModifiedBy>tatiana ashino</cp:lastModifiedBy>
  <cp:revision>93</cp:revision>
  <dcterms:created xsi:type="dcterms:W3CDTF">2021-01-05T19:45:48Z</dcterms:created>
  <dcterms:modified xsi:type="dcterms:W3CDTF">2021-01-28T11:51:44Z</dcterms:modified>
</cp:coreProperties>
</file>